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16/08/1445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16/08/1445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16/08/1445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16/08/1445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16/08/1445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16/08/1445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16/08/1445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16/08/1445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16/08/1445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16/08/1445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16/08/1445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16/08/1445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892480" cy="648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961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1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296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0"/>
            <a:ext cx="88569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53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265113"/>
            <a:ext cx="8255000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890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964489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629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381000"/>
            <a:ext cx="8693150" cy="610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907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964487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291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712968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229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84976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836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964487" cy="666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950445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عرض على الشاشة (3:4)‏</PresentationFormat>
  <Paragraphs>0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mohamed jawad</cp:lastModifiedBy>
  <cp:revision>2</cp:revision>
  <dcterms:created xsi:type="dcterms:W3CDTF">2024-02-25T03:48:23Z</dcterms:created>
  <dcterms:modified xsi:type="dcterms:W3CDTF">2024-02-25T04:11:51Z</dcterms:modified>
</cp:coreProperties>
</file>