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5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55600"/>
            <a:ext cx="7877175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64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46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50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85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8"/>
            <a:ext cx="91440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50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49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0325"/>
            <a:ext cx="9034463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18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71475"/>
            <a:ext cx="9047163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65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34963"/>
            <a:ext cx="9096375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4244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mohamed jawad</cp:lastModifiedBy>
  <cp:revision>1</cp:revision>
  <dcterms:created xsi:type="dcterms:W3CDTF">2024-02-25T03:48:23Z</dcterms:created>
  <dcterms:modified xsi:type="dcterms:W3CDTF">2024-02-25T03:48:11Z</dcterms:modified>
</cp:coreProperties>
</file>