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-7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79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632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19063"/>
            <a:ext cx="8645525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420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5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64488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69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892479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976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371475"/>
            <a:ext cx="8967787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77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784976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415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60" cy="542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662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72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113"/>
            <a:ext cx="914400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24848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عرض على الشاشة (3:4)‏</PresentationFormat>
  <Paragraphs>0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mohamed jawad</cp:lastModifiedBy>
  <cp:revision>2</cp:revision>
  <dcterms:created xsi:type="dcterms:W3CDTF">2024-02-25T03:48:23Z</dcterms:created>
  <dcterms:modified xsi:type="dcterms:W3CDTF">2024-02-25T03:39:12Z</dcterms:modified>
</cp:coreProperties>
</file>