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C994DA-71F0-4FC4-845C-F673506E0D9E}" type="datetimeFigureOut">
              <a:rPr lang="ar-IQ" smtClean="0"/>
              <a:t>09/09/1445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B8BBDEF-5704-42B4-84F4-6C54EB07380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2816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BBDEF-5704-42B4-84F4-6C54EB073801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369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09/09/1445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09/09/1445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09/09/1445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09/09/1445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09/09/1445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09/09/1445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09/09/1445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09/09/1445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09/09/1445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09/09/1445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09/09/1445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09/09/1445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/>
          <a:lstStyle/>
          <a:p>
            <a:r>
              <a:rPr lang="ar-IQ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جامعة </a:t>
            </a:r>
            <a:r>
              <a:rPr lang="ar-IQ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المستقبل </a:t>
            </a:r>
            <a:r>
              <a:rPr lang="ar-IQ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ar-IQ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ar-IQ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كلية العلوم / قسم الكيمياء الحياتية</a:t>
            </a:r>
            <a:br>
              <a:rPr lang="ar-IQ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ar-IQ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أسم التدريسي : </a:t>
            </a:r>
            <a:r>
              <a:rPr lang="ar-IQ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م.م وفاء غالب جواد</a:t>
            </a:r>
            <a:r>
              <a:rPr lang="ar-IQ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ar-IQ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ar-IQ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أسم المادة : </a:t>
            </a:r>
            <a:r>
              <a:rPr lang="ar-IQ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الكيمياء اللاعضوية</a:t>
            </a:r>
            <a:endParaRPr lang="ar-IQ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9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14438"/>
            <a:ext cx="9401175" cy="929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10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4807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45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83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8497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51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71537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3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19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22407" cy="64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42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56983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56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1142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6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550"/>
            <a:ext cx="864096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23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69127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275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</TotalTime>
  <Words>3</Words>
  <Application>Microsoft Office PowerPoint</Application>
  <PresentationFormat>عرض على الشاشة (3:4)‏</PresentationFormat>
  <Paragraphs>2</Paragraphs>
  <Slides>12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انقلاب</vt:lpstr>
      <vt:lpstr>جامعة المستقبل  كلية العلوم / قسم الكيمياء الحياتية أسم التدريسي : م.م وفاء غالب جواد أسم المادة : الكيمياء اللاعضوية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المستقبل  كلية العلوم / قسم الكيمياء الحياتية أسم التدريسي : م.م وفاء غالب جواد أسم المادة : الكيمياء اللاعضوية</dc:title>
  <dc:creator>ALFA</dc:creator>
  <cp:lastModifiedBy>ALFA</cp:lastModifiedBy>
  <cp:revision>3</cp:revision>
  <dcterms:created xsi:type="dcterms:W3CDTF">2024-02-26T17:17:02Z</dcterms:created>
  <dcterms:modified xsi:type="dcterms:W3CDTF">2024-03-18T20:11:17Z</dcterms:modified>
</cp:coreProperties>
</file>