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3" r:id="rId3"/>
    <p:sldId id="343" r:id="rId4"/>
    <p:sldId id="349" r:id="rId5"/>
    <p:sldId id="352" r:id="rId6"/>
    <p:sldId id="257" r:id="rId7"/>
    <p:sldId id="344" r:id="rId8"/>
    <p:sldId id="345" r:id="rId9"/>
    <p:sldId id="347" r:id="rId10"/>
    <p:sldId id="353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434" autoAdjust="0"/>
  </p:normalViewPr>
  <p:slideViewPr>
    <p:cSldViewPr>
      <p:cViewPr varScale="1">
        <p:scale>
          <a:sx n="68" d="100"/>
          <a:sy n="68" d="100"/>
        </p:scale>
        <p:origin x="-123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85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54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-1" fmla="*/ 0 w 7955280"/>
              <a:gd name="connsiteY0-2" fmla="*/ 495300 h 495300"/>
              <a:gd name="connsiteX1-3" fmla="*/ 169546 w 7955280"/>
              <a:gd name="connsiteY1-4" fmla="*/ 0 h 495300"/>
              <a:gd name="connsiteX2-5" fmla="*/ 3966210 w 7955280"/>
              <a:gd name="connsiteY2-6" fmla="*/ 95250 h 495300"/>
              <a:gd name="connsiteX3-7" fmla="*/ 7785734 w 7955280"/>
              <a:gd name="connsiteY3-8" fmla="*/ 0 h 495300"/>
              <a:gd name="connsiteX4-9" fmla="*/ 7955280 w 7955280"/>
              <a:gd name="connsiteY4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60197924-E6EF-456B-9650-C43AC8E5BDBB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46" y="122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Digital Electronic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0443"/>
            <a:ext cx="9144000" cy="2362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Ehssan Al-Bermany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</a:p>
          <a:p>
            <a:pPr rtl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539234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Exercise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2.9:</a:t>
            </a:r>
            <a:b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51054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 consider the following digital circuit: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	Give the expression of the output X.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	Draw the truth table of the circuit.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5807336" cy="201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1967"/>
            <a:ext cx="6965245" cy="53923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Exercise 2.10: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141201"/>
            <a:ext cx="7718778" cy="51071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 consider following gate circuit: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	Determine the expression of the output.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	Deduce the truth table.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	Conclude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Remark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the exercise above the following property can be deduced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24000"/>
            <a:ext cx="3868204" cy="2249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83" y="5706414"/>
            <a:ext cx="250146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1" y="660387"/>
            <a:ext cx="6965245" cy="706418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1.1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845" y="1524001"/>
            <a:ext cx="7467599" cy="48005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algebra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was created by the English mathematician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George Boole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(1815-1864).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Boolean algebra codifies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rules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relationship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between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mathematical quantities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one of two possible values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true or false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or 0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 arithmetic operations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performed with Boolean quantities have but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one of two possible outcomes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either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or 0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three basic Boolean arithmetic operations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addition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which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equivalent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 logic function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as well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parallel switch contacts.</a:t>
            </a: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multiplication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which is equivalent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AND function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well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series switch contacts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complementation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which is equivalent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NOT logic function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66150"/>
          </a:xfrm>
        </p:spPr>
        <p:txBody>
          <a:bodyPr>
            <a:normAutofit/>
          </a:bodyPr>
          <a:lstStyle/>
          <a:p>
            <a:pPr lvl="1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Boolean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24000"/>
            <a:ext cx="7467599" cy="4419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presents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relationship concerning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Boolean arithmetic operations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 Boolean addition: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Boolean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function. Therefore,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+ 0 = 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+ 1 =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+ 0 =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+ 1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05000" y="583975"/>
            <a:ext cx="4724400" cy="2651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53904" y="3352800"/>
            <a:ext cx="4826592" cy="293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09825" cy="5181600"/>
          </a:xfrm>
        </p:spPr>
        <p:txBody>
          <a:bodyPr>
            <a:normAutofit/>
          </a:bodyPr>
          <a:lstStyle/>
          <a:p>
            <a:pPr marL="365760" lvl="1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 3.1: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difference between Boolean addition and binary addition; for binary addition we have the following relationships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+ 0 = 0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+ 1 = 1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+ 0 = 1</a:t>
            </a:r>
          </a:p>
          <a:p>
            <a:pPr marL="36576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+ 1 = 10 (1 + 1 = 0 + report of 1).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14" y="521732"/>
            <a:ext cx="6965245" cy="8588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 Boolean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0550"/>
            <a:ext cx="7620000" cy="49440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function: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0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1 = 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0 = 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1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24199" y="2060955"/>
            <a:ext cx="4596137" cy="411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16" y="509525"/>
            <a:ext cx="6965245" cy="858818"/>
          </a:xfrm>
        </p:spPr>
        <p:txBody>
          <a:bodyPr>
            <a:normAutofit/>
          </a:bodyPr>
          <a:lstStyle/>
          <a:p>
            <a:pPr lvl="2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3.2.3 Boolean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8343"/>
            <a:ext cx="7620000" cy="49562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function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algebraic identities: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identity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for all possible 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variables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groups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Boolean algebraic identities: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identities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multiplicative identities.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90800" y="1905000"/>
            <a:ext cx="3810000" cy="154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09" y="521732"/>
            <a:ext cx="6965245" cy="708495"/>
          </a:xfrm>
        </p:spPr>
        <p:txBody>
          <a:bodyPr>
            <a:normAutofit/>
          </a:bodyPr>
          <a:lstStyle/>
          <a:p>
            <a:pPr lvl="2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 Additive identities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30227"/>
            <a:ext cx="7620000" cy="50943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is a Boolean variable, then the following statements are always true.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+ 0 = A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= 1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 = A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/A = 1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 smtClean="0"/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65394" y="1676400"/>
            <a:ext cx="3596470" cy="2093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265393" y="3915658"/>
            <a:ext cx="3592607" cy="226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270956"/>
            <a:ext cx="6965245" cy="1087418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3.3.2 Multiplicative identities: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Boolean variable, the following statements are always true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x A =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A = 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 = 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x/A = 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00400" y="1865106"/>
            <a:ext cx="4191000" cy="441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2438400"/>
            <a:ext cx="6965245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Lecture 6</a:t>
            </a:r>
            <a:r>
              <a:rPr lang="ar-SA" altLang="en-US" b="1" dirty="0" smtClean="0"/>
              <a:t> </a:t>
            </a:r>
            <a:r>
              <a:rPr lang="en-US" altLang="en-US" b="1" dirty="0" smtClean="0"/>
              <a:t> and 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 3.2: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complementation</a:t>
            </a:r>
            <a:b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twice 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original Boolean value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Boolean algebraic properties: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consider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Boolean Variables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and 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properties are true.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17855"/>
            <a:ext cx="494347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Boolean algebraic properties: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1560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consider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Boolean Variables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and 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are true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Commutative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Addition: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 = B + A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B = B x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Addition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+ C) = (A + B) + C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Multiplication: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A(B.C) =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A.B)C</a:t>
            </a: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Distributive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A(B + C) = A.B + A.C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Boolean rules for simplification: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rules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algebra intended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reducing complex Boolean expressions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simplest forms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Boolean expressions of logic circuits brings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many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operating speed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(less delay time from input signal transition to output signal transition).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power consumption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(few IC used).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Greater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Boolean rules for simplification: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3.5.1 Rule 1: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AB = 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AB = A (1 + 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(1)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93" y="3815670"/>
            <a:ext cx="7696307" cy="2204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68" y="762000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Boolean rules for simplification: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374"/>
            <a:ext cx="7415605" cy="4813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3.5.3 Rule 3: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7" y="2224840"/>
            <a:ext cx="69627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93" y="604285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Circuit simplification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659"/>
            <a:ext cx="7415605" cy="4971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logic circuit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00299" y="1647769"/>
            <a:ext cx="4291405" cy="214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66" y="3936449"/>
            <a:ext cx="7132897" cy="226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93" y="604285"/>
            <a:ext cx="6965245" cy="5963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Circuit simplification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659"/>
            <a:ext cx="7415605" cy="4971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14587"/>
            <a:ext cx="74295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539234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2.4.4	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51054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is an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with its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inverted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table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can also be manufactured with more than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inputs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828800"/>
            <a:ext cx="3373671" cy="2157412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37" y="4292083"/>
            <a:ext cx="3173070" cy="96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1967"/>
            <a:ext cx="6965245" cy="53923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2.4.5	The exclusive-OR gate: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141201"/>
            <a:ext cx="7718778" cy="51071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exclusive-OR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high level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inputs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logic levels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either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 and 1 or 1 and 0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Conversely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low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inputs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the same logic levels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exclusive-OR gate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 sometimes called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XOR gate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table: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57404"/>
            <a:ext cx="3886200" cy="299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53923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Remark 2.3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4419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negative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gate and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negative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gate. </a:t>
            </a: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 consider the following digital circuit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Draw the truth table of this circuit.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	Show that this circuit is equivalent to a NOR gate.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1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093" y="2438400"/>
            <a:ext cx="4087813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522" y="603766"/>
            <a:ext cx="6965245" cy="70641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Digital </a:t>
            </a: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signals and gates:</a:t>
            </a:r>
            <a:b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62" y="1066800"/>
            <a:ext cx="7562038" cy="516997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expression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X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 be written as follow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Therefore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circuit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 be easily deduced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 notice that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this circuit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identical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 that of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NOR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gate described in this exercise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called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negative AND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given as follow:</a:t>
            </a: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28" y="2131384"/>
            <a:ext cx="2895600" cy="164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28" y="5383427"/>
            <a:ext cx="2540850" cy="67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767" y="1254605"/>
            <a:ext cx="1143000" cy="29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96200" cy="55626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 us consider the following gate circuit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Draw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truth table of the circuit.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Show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 the circuit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equivalent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NAND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expression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output X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can be written as follow: </a:t>
            </a: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Therefore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circuit can be easily deduced: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47800"/>
            <a:ext cx="3099188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419600"/>
            <a:ext cx="2861388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913" y="3543300"/>
            <a:ext cx="1361574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62" y="914400"/>
            <a:ext cx="7409638" cy="532237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can notice that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truth table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this circuit is identical to that of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NAND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circuit described in this exercise is called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negative OR gate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symbol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is 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given </a:t>
            </a: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follow</a:t>
            </a: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14679"/>
            <a:ext cx="2734677" cy="110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20" y="1702852"/>
            <a:ext cx="3698321" cy="2385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80707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066801"/>
            <a:ext cx="7718778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previous remark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leads us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important theorems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algebra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(the Boolean algebra will be studied in detail in the next chapter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Those theorems are called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Morgan’s theorems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Where A and B are two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Boolean variables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Boolean variable is that which 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 take values 0 and 1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en-GB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11" y="3048001"/>
            <a:ext cx="215972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</TotalTime>
  <Words>1037</Words>
  <Application>Microsoft Office PowerPoint</Application>
  <PresentationFormat>On-screen Show (4:3)</PresentationFormat>
  <Paragraphs>214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Digital Electronic </vt:lpstr>
      <vt:lpstr>  Lecture 6  and 7   </vt:lpstr>
      <vt:lpstr>2.4.4 The NOR gate:</vt:lpstr>
      <vt:lpstr>2.4.5 The exclusive-OR gate:</vt:lpstr>
      <vt:lpstr>Remark 2.3:</vt:lpstr>
      <vt:lpstr>Digital signals and gates: </vt:lpstr>
      <vt:lpstr>PowerPoint Presentation</vt:lpstr>
      <vt:lpstr>PowerPoint Presentation</vt:lpstr>
      <vt:lpstr>PowerPoint Presentation</vt:lpstr>
      <vt:lpstr> Exercise 2.9: </vt:lpstr>
      <vt:lpstr>Exercise 2.10:</vt:lpstr>
      <vt:lpstr>1.1 Introduction </vt:lpstr>
      <vt:lpstr>3.2 Boolean Arithmetic:</vt:lpstr>
      <vt:lpstr>PowerPoint Presentation</vt:lpstr>
      <vt:lpstr>PowerPoint Presentation</vt:lpstr>
      <vt:lpstr>3.2.2 Boolean Multiplication:</vt:lpstr>
      <vt:lpstr>3.2.3 Boolean Complementation:</vt:lpstr>
      <vt:lpstr>3.3.1 Additive identities</vt:lpstr>
      <vt:lpstr>3.3.2 Multiplicative identities:</vt:lpstr>
      <vt:lpstr>Remark 3.2: Double complementation </vt:lpstr>
      <vt:lpstr>3.4 Boolean algebraic properties:</vt:lpstr>
      <vt:lpstr>3.5 Boolean rules for simplification:</vt:lpstr>
      <vt:lpstr>3.5 Boolean rules for simplification:</vt:lpstr>
      <vt:lpstr>3.5 Boolean rules for simplification:</vt:lpstr>
      <vt:lpstr>3.6 Circuit simplification example:</vt:lpstr>
      <vt:lpstr>3.6 Circuit simplification example: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2o1O</cp:lastModifiedBy>
  <cp:revision>182</cp:revision>
  <dcterms:created xsi:type="dcterms:W3CDTF">2018-02-25T19:08:00Z</dcterms:created>
  <dcterms:modified xsi:type="dcterms:W3CDTF">2024-03-23T18:57:23Z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CF5B93B56A394FE49932F8C2FC9838B4</vt:lpwstr>
  </property>
  <property fmtid="{D5CDD505-2E9C-101B-9397-08002B2CF9AE}" pid="3" name="KSOProductBuildVer">
    <vt:lpwstr>1033-11.2.0.11516</vt:lpwstr>
  </property>
</Properties>
</file>