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90" d="100"/>
          <a:sy n="90" d="100"/>
        </p:scale>
        <p:origin x="-576" y="9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19/08/1445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19/08/1445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Future Continuous Tense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27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/>
              <a:t>The Future Continuous Tense is used to describe actions or events that will be ongoing or in progress at a specific point in the future. It indicates that something will be happening continuously over a period of time in the </a:t>
            </a:r>
            <a:r>
              <a:rPr lang="en-US" dirty="0" smtClean="0"/>
              <a:t>future.</a:t>
            </a:r>
          </a:p>
          <a:p>
            <a:pPr marL="0" indent="0" algn="l" rtl="0">
              <a:buNone/>
            </a:pPr>
            <a:r>
              <a:rPr lang="en-US" dirty="0" smtClean="0"/>
              <a:t>S +  will be +  v(</a:t>
            </a:r>
            <a:r>
              <a:rPr lang="en-US" dirty="0" err="1" smtClean="0"/>
              <a:t>ing</a:t>
            </a:r>
            <a:r>
              <a:rPr lang="en-US" dirty="0" smtClean="0"/>
              <a:t>)  + c……..</a:t>
            </a:r>
          </a:p>
          <a:p>
            <a:pPr marL="0" indent="0" algn="l" rtl="0">
              <a:buNone/>
            </a:pPr>
            <a:r>
              <a:rPr lang="en-US" dirty="0" smtClean="0"/>
              <a:t>EX.</a:t>
            </a:r>
          </a:p>
          <a:p>
            <a:pPr marL="0" indent="0" algn="l" rtl="0">
              <a:buNone/>
            </a:pPr>
            <a:r>
              <a:rPr lang="en-US" dirty="0" smtClean="0"/>
              <a:t>I </a:t>
            </a:r>
            <a:r>
              <a:rPr lang="en-US" dirty="0"/>
              <a:t>will be studying at this time tomorrow</a:t>
            </a:r>
            <a:r>
              <a:rPr lang="en-US" dirty="0" smtClean="0"/>
              <a:t>.</a:t>
            </a:r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They </a:t>
            </a:r>
            <a:r>
              <a:rPr lang="en-US" dirty="0"/>
              <a:t>will be working on the project all day</a:t>
            </a:r>
            <a:r>
              <a:rPr lang="en-US" dirty="0" smtClean="0"/>
              <a:t>.</a:t>
            </a:r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She </a:t>
            </a:r>
            <a:r>
              <a:rPr lang="en-US" dirty="0"/>
              <a:t>will be traveling to Europe next </a:t>
            </a:r>
            <a:r>
              <a:rPr lang="en-US" dirty="0" smtClean="0"/>
              <a:t>month.</a:t>
            </a:r>
          </a:p>
        </p:txBody>
      </p:sp>
    </p:spTree>
    <p:extLst>
      <p:ext uri="{BB962C8B-B14F-4D97-AF65-F5344CB8AC3E}">
        <p14:creationId xmlns:p14="http://schemas.microsoft.com/office/powerpoint/2010/main" val="3352671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 rtl="0"/>
            <a:r>
              <a:rPr lang="en-US" dirty="0"/>
              <a:t>Questions in the Future Continuous Tense are often used to inquire about someone's plans or activities at a particular future time, allowing for a more detailed understanding of future </a:t>
            </a:r>
            <a:r>
              <a:rPr lang="en-US" dirty="0" smtClean="0"/>
              <a:t>actions </a:t>
            </a:r>
            <a:r>
              <a:rPr lang="en-US" dirty="0"/>
              <a:t>or events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EX.</a:t>
            </a:r>
          </a:p>
          <a:p>
            <a:pPr algn="l" rtl="0"/>
            <a:r>
              <a:rPr lang="en-US" dirty="0"/>
              <a:t>Will she be attending the meeting tomorrow morning?</a:t>
            </a:r>
          </a:p>
          <a:p>
            <a:pPr algn="l" rtl="0"/>
            <a:r>
              <a:rPr lang="en-US" dirty="0" smtClean="0"/>
              <a:t>Will </a:t>
            </a:r>
            <a:r>
              <a:rPr lang="en-US" dirty="0"/>
              <a:t>they be cooking dinner when we arrive?</a:t>
            </a:r>
          </a:p>
          <a:p>
            <a:pPr algn="l" rtl="0"/>
            <a:r>
              <a:rPr lang="en-US" dirty="0" smtClean="0"/>
              <a:t>Will </a:t>
            </a:r>
            <a:r>
              <a:rPr lang="en-US" dirty="0"/>
              <a:t>they be studying for the exam all night?</a:t>
            </a:r>
          </a:p>
          <a:p>
            <a:pPr algn="l" rtl="0"/>
            <a:r>
              <a:rPr lang="en-US" dirty="0" smtClean="0"/>
              <a:t>Will </a:t>
            </a:r>
            <a:r>
              <a:rPr lang="en-US" dirty="0"/>
              <a:t>he be playing tennis at the club tomorrow afternoon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226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Negative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l" rtl="0"/>
            <a:r>
              <a:rPr lang="en-US" dirty="0"/>
              <a:t>The negative form of the Future Continuous Tense is used to express actions or events that will not be ongoing at a specific time in the future. It indicates that something will not be happening continuously over a period of time in the </a:t>
            </a:r>
            <a:r>
              <a:rPr lang="en-US" dirty="0" smtClean="0"/>
              <a:t>future.</a:t>
            </a:r>
          </a:p>
          <a:p>
            <a:pPr algn="l" rtl="0"/>
            <a:r>
              <a:rPr lang="en-US" dirty="0" smtClean="0"/>
              <a:t>EX.</a:t>
            </a:r>
          </a:p>
          <a:p>
            <a:pPr algn="l" rtl="0"/>
            <a:r>
              <a:rPr lang="en-US" dirty="0"/>
              <a:t>I won't be watching TV at 10 PM tomorrow.</a:t>
            </a:r>
          </a:p>
          <a:p>
            <a:pPr algn="l" rtl="0"/>
            <a:r>
              <a:rPr lang="en-US" dirty="0"/>
              <a:t>They won't be traveling to Europe next month.</a:t>
            </a:r>
          </a:p>
          <a:p>
            <a:pPr algn="l" rtl="0"/>
            <a:r>
              <a:rPr lang="en-US" dirty="0"/>
              <a:t>She won't be attending the conference this afternoon.</a:t>
            </a:r>
          </a:p>
          <a:p>
            <a:pPr algn="l" rtl="0"/>
            <a:r>
              <a:rPr lang="en-US" dirty="0"/>
              <a:t>He won't be working on the project all day.</a:t>
            </a:r>
          </a:p>
          <a:p>
            <a:pPr algn="l" rtl="0"/>
            <a:r>
              <a:rPr lang="en-US" dirty="0"/>
              <a:t>We won't be having dinner together tonight.</a:t>
            </a:r>
          </a:p>
          <a:p>
            <a:pPr algn="l" rtl="0"/>
            <a:r>
              <a:rPr lang="en-US" dirty="0"/>
              <a:t>They won't be playing soccer in the park tomorrow.</a:t>
            </a:r>
          </a:p>
          <a:p>
            <a:pPr algn="l" rtl="0"/>
            <a:r>
              <a:rPr lang="en-US" dirty="0"/>
              <a:t>She won't be waiting for you when you arrive.</a:t>
            </a:r>
          </a:p>
          <a:p>
            <a:pPr algn="l" rtl="0"/>
            <a:r>
              <a:rPr lang="en-US" dirty="0"/>
              <a:t>I won't be wearing my glasses during the presentation.</a:t>
            </a:r>
          </a:p>
          <a:p>
            <a:pPr algn="l" rtl="0"/>
            <a:r>
              <a:rPr lang="en-US" dirty="0"/>
              <a:t>He won't be studying for the exam all night.</a:t>
            </a:r>
          </a:p>
          <a:p>
            <a:pPr algn="l" rtl="0"/>
            <a:r>
              <a:rPr lang="en-US" dirty="0"/>
              <a:t>They won't be using the car tomorrow.</a:t>
            </a:r>
          </a:p>
        </p:txBody>
      </p:sp>
    </p:spTree>
    <p:extLst>
      <p:ext uri="{BB962C8B-B14F-4D97-AF65-F5344CB8AC3E}">
        <p14:creationId xmlns:p14="http://schemas.microsoft.com/office/powerpoint/2010/main" val="1275680561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307</Words>
  <Application>Microsoft Office PowerPoint</Application>
  <PresentationFormat>عرض على الشاشة (3:4)‏</PresentationFormat>
  <Paragraphs>27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The Future Continuous Tense</vt:lpstr>
      <vt:lpstr>عرض تقديمي في PowerPoint</vt:lpstr>
      <vt:lpstr>Questions</vt:lpstr>
      <vt:lpstr> Negative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Future Continuous Tense</dc:title>
  <dc:creator>MorTadA</dc:creator>
  <cp:lastModifiedBy>ALFA</cp:lastModifiedBy>
  <cp:revision>2</cp:revision>
  <dcterms:created xsi:type="dcterms:W3CDTF">2024-02-28T17:48:01Z</dcterms:created>
  <dcterms:modified xsi:type="dcterms:W3CDTF">2024-02-28T18:04:57Z</dcterms:modified>
</cp:coreProperties>
</file>