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2" d="100"/>
          <a:sy n="52" d="100"/>
        </p:scale>
        <p:origin x="-1224" y="-6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06/08/1445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06/08/1445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06/08/1445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06/08/1445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06/08/1445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06/08/1445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06/08/1445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06/08/1445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06/08/1445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06/08/1445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06/08/1445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06/08/1445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rtl="0">
              <a:buNone/>
            </a:pPr>
            <a:r>
              <a:rPr lang="en-US" sz="5400" dirty="0">
                <a:latin typeface="Arial Rounded MT Bold" pitchFamily="34" charset="0"/>
              </a:rPr>
              <a:t>Synthesis of </a:t>
            </a:r>
            <a:r>
              <a:rPr lang="en-US" sz="5400" dirty="0" smtClean="0">
                <a:latin typeface="Arial Rounded MT Bold" pitchFamily="34" charset="0"/>
              </a:rPr>
              <a:t>phenol</a:t>
            </a:r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Aim</a:t>
            </a:r>
          </a:p>
          <a:p>
            <a:pPr marL="0" indent="0" algn="ctr" rtl="0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Synthesis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 phenol by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diazonium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salt method</a:t>
            </a:r>
          </a:p>
        </p:txBody>
      </p:sp>
    </p:spTree>
    <p:extLst>
      <p:ext uri="{BB962C8B-B14F-4D97-AF65-F5344CB8AC3E}">
        <p14:creationId xmlns:p14="http://schemas.microsoft.com/office/powerpoint/2010/main" val="178612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8424936" cy="590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5278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8352928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645024"/>
            <a:ext cx="8280920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4406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8352928" cy="5832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3570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12776"/>
            <a:ext cx="7704856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2604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56793"/>
            <a:ext cx="7992888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2684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340769"/>
            <a:ext cx="7992888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9213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295400"/>
            <a:ext cx="8064896" cy="4653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0348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556792"/>
            <a:ext cx="7848872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1681444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11</Words>
  <Application>Microsoft Office PowerPoint</Application>
  <PresentationFormat>عرض على الشاشة (3:4)‏</PresentationFormat>
  <Paragraphs>3</Paragraphs>
  <Slides>9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ALGHADEER</dc:creator>
  <cp:lastModifiedBy>ALGHADEER</cp:lastModifiedBy>
  <cp:revision>3</cp:revision>
  <dcterms:created xsi:type="dcterms:W3CDTF">2024-02-15T09:09:22Z</dcterms:created>
  <dcterms:modified xsi:type="dcterms:W3CDTF">2024-02-15T09:30:12Z</dcterms:modified>
</cp:coreProperties>
</file>