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06/10/1445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484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91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03649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201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964488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870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42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56983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3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"/>
            <a:ext cx="8507288" cy="234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844824"/>
            <a:ext cx="925252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703372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mohamed jawad</cp:lastModifiedBy>
  <cp:revision>1</cp:revision>
  <dcterms:created xsi:type="dcterms:W3CDTF">2024-04-14T10:02:34Z</dcterms:created>
  <dcterms:modified xsi:type="dcterms:W3CDTF">2024-04-14T10:12:14Z</dcterms:modified>
</cp:coreProperties>
</file>