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384376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116632"/>
            <a:ext cx="4673103" cy="633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6632"/>
            <a:ext cx="8712968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68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8892480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8946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964488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41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0648"/>
            <a:ext cx="8686800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85177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mohamed jawad</cp:lastModifiedBy>
  <cp:revision>1</cp:revision>
  <dcterms:created xsi:type="dcterms:W3CDTF">2024-04-17T09:42:24Z</dcterms:created>
  <dcterms:modified xsi:type="dcterms:W3CDTF">2024-04-17T09:55:53Z</dcterms:modified>
</cp:coreProperties>
</file>