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8639"/>
            <a:ext cx="9144000" cy="6283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930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0"/>
            <a:ext cx="8507288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96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8640"/>
            <a:ext cx="8507288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448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9036496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662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0648"/>
            <a:ext cx="8229600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124645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mohamed jawad</cp:lastModifiedBy>
  <cp:revision>1</cp:revision>
  <dcterms:created xsi:type="dcterms:W3CDTF">2024-04-17T09:42:24Z</dcterms:created>
  <dcterms:modified xsi:type="dcterms:W3CDTF">2024-04-17T10:07:05Z</dcterms:modified>
</cp:coreProperties>
</file>