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513"/>
            <a:ext cx="9144000" cy="627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78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33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3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640"/>
            <a:ext cx="8507288" cy="61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13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8" y="260648"/>
            <a:ext cx="8431860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279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640"/>
            <a:ext cx="868680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31607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1</cp:revision>
  <dcterms:created xsi:type="dcterms:W3CDTF">2024-04-17T09:42:24Z</dcterms:created>
  <dcterms:modified xsi:type="dcterms:W3CDTF">2024-04-17T09:49:52Z</dcterms:modified>
</cp:coreProperties>
</file>