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1946523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332656"/>
            <a:ext cx="2304256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6672"/>
            <a:ext cx="360040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87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252520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52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145016" cy="648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39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66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640"/>
            <a:ext cx="86868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60313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1</cp:revision>
  <dcterms:created xsi:type="dcterms:W3CDTF">2024-04-17T09:42:24Z</dcterms:created>
  <dcterms:modified xsi:type="dcterms:W3CDTF">2024-04-17T10:01:59Z</dcterms:modified>
</cp:coreProperties>
</file>