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3" r:id="rId4"/>
    <p:sldId id="274" r:id="rId5"/>
    <p:sldId id="275" r:id="rId6"/>
    <p:sldId id="278" r:id="rId7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839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99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98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459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264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224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95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625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091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185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583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02D5-CC54-436C-8FCF-12543BDF1903}" type="datetimeFigureOut">
              <a:rPr lang="ar-IQ" smtClean="0"/>
              <a:t>02/06/1445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19EEE-1FBE-4D47-B1DB-F4E2B4B767E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257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007520"/>
            <a:ext cx="54102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5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r>
              <a:rPr lang="en-US" dirty="0" smtClean="0"/>
              <a:t> structure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2" y="1995487"/>
            <a:ext cx="59340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IgD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r>
              <a:rPr lang="en-US" dirty="0" smtClean="0"/>
              <a:t> character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725" y="1995487"/>
            <a:ext cx="59245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10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gD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gD</a:t>
            </a:r>
            <a:r>
              <a:rPr lang="en-US" dirty="0" smtClean="0"/>
              <a:t> characters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1914525"/>
            <a:ext cx="59055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3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r>
              <a:rPr lang="en-US" dirty="0" smtClean="0"/>
              <a:t> function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212" y="1943100"/>
            <a:ext cx="57435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7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IgD</a:t>
            </a:r>
            <a:r>
              <a:rPr lang="en-US" dirty="0" smtClean="0"/>
              <a:t>-summary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925" y="1981200"/>
            <a:ext cx="57721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8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IgD</vt:lpstr>
      <vt:lpstr>IgD</vt:lpstr>
      <vt:lpstr> IgD</vt:lpstr>
      <vt:lpstr>IgD</vt:lpstr>
      <vt:lpstr>PowerPoint Presentation</vt:lpstr>
      <vt:lpstr>IgD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IgM</dc:title>
  <dc:creator>Windows</dc:creator>
  <cp:lastModifiedBy>Windows</cp:lastModifiedBy>
  <cp:revision>30</cp:revision>
  <dcterms:created xsi:type="dcterms:W3CDTF">2023-11-23T06:49:08Z</dcterms:created>
  <dcterms:modified xsi:type="dcterms:W3CDTF">2023-12-14T08:46:29Z</dcterms:modified>
</cp:coreProperties>
</file>