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5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65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817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406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87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64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0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484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78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603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051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1D6C-B0AA-45E4-8F9A-65F3773B847B}" type="datetimeFigureOut">
              <a:rPr lang="ar-IQ" smtClean="0"/>
              <a:t>18/05/1445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88EA-28A9-40E1-8C8C-B37C6D736E6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9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IgA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3051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Secreted 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81200"/>
            <a:ext cx="5915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Secretory 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25637"/>
            <a:ext cx="59150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762125"/>
            <a:ext cx="5953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Secretory 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2085480"/>
            <a:ext cx="5953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Secretory 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814512"/>
            <a:ext cx="5972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sIgA</a:t>
            </a:r>
            <a:r>
              <a:rPr lang="en-US" dirty="0" smtClean="0"/>
              <a:t> and </a:t>
            </a:r>
            <a:r>
              <a:rPr lang="en-US" dirty="0" err="1" smtClean="0"/>
              <a:t>SIgA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905000"/>
            <a:ext cx="5972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6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963737"/>
            <a:ext cx="5972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1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919287"/>
            <a:ext cx="60198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52625"/>
            <a:ext cx="5934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971675"/>
            <a:ext cx="58388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2133282"/>
            <a:ext cx="59340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38337"/>
            <a:ext cx="57912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 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774825"/>
            <a:ext cx="6038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881187"/>
            <a:ext cx="5962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2005012"/>
            <a:ext cx="59340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905000"/>
            <a:ext cx="58578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900237"/>
            <a:ext cx="58959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1895475"/>
            <a:ext cx="5762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7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885950"/>
            <a:ext cx="59150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IgA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866900"/>
            <a:ext cx="58769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  <vt:lpstr>IgA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IgA</dc:title>
  <dc:creator>Windows</dc:creator>
  <cp:lastModifiedBy>Windows</cp:lastModifiedBy>
  <cp:revision>32</cp:revision>
  <dcterms:created xsi:type="dcterms:W3CDTF">2023-11-22T18:42:54Z</dcterms:created>
  <dcterms:modified xsi:type="dcterms:W3CDTF">2023-11-30T06:02:11Z</dcterms:modified>
</cp:coreProperties>
</file>