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95" d="100"/>
          <a:sy n="95" d="100"/>
        </p:scale>
        <p:origin x="-10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11/10/1445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Department of biology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ENGLISH</a:t>
            </a:r>
          </a:p>
          <a:p>
            <a:r>
              <a:rPr lang="en-US" dirty="0"/>
              <a:t>1 stage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By</a:t>
            </a:r>
          </a:p>
          <a:p>
            <a:r>
              <a:rPr lang="en-US" smtClean="0"/>
              <a:t>RAQIB ABBAS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190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 simple tense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l" rtl="0">
              <a:buNone/>
            </a:pPr>
            <a:r>
              <a:rPr lang="en-US" dirty="0" smtClean="0"/>
              <a:t> Present </a:t>
            </a:r>
            <a:r>
              <a:rPr lang="en-US" dirty="0"/>
              <a:t>simple tense is used to express actions, habits, routines, general truths, and facts that are </a:t>
            </a:r>
            <a:r>
              <a:rPr lang="en-US" dirty="0" smtClean="0"/>
              <a:t>regular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Ex</a:t>
            </a:r>
          </a:p>
          <a:p>
            <a:pPr marL="0" indent="0" algn="l" rtl="0">
              <a:buNone/>
            </a:pPr>
            <a:r>
              <a:rPr lang="en-US" dirty="0"/>
              <a:t>The sun </a:t>
            </a:r>
            <a:r>
              <a:rPr lang="en-US" dirty="0" smtClean="0"/>
              <a:t>shines </a:t>
            </a:r>
            <a:r>
              <a:rPr lang="en-US" dirty="0"/>
              <a:t>every day.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/>
              <a:t> I work in a bank.</a:t>
            </a:r>
          </a:p>
          <a:p>
            <a:pPr marL="0" indent="0" algn="l" rtl="0">
              <a:buNone/>
            </a:pPr>
            <a:r>
              <a:rPr lang="en-US" dirty="0" smtClean="0"/>
              <a:t> </a:t>
            </a:r>
            <a:r>
              <a:rPr lang="en-US" dirty="0"/>
              <a:t>She studies at Oxford University.</a:t>
            </a:r>
          </a:p>
          <a:p>
            <a:pPr marL="0" indent="0" algn="l" rtl="0">
              <a:buNone/>
            </a:pPr>
            <a:r>
              <a:rPr lang="en-US" dirty="0" smtClean="0"/>
              <a:t> </a:t>
            </a:r>
            <a:r>
              <a:rPr lang="en-US" dirty="0"/>
              <a:t>The sun rises in the east.</a:t>
            </a:r>
          </a:p>
          <a:p>
            <a:pPr marL="0" indent="0" algn="l" rtl="0">
              <a:buNone/>
            </a:pPr>
            <a:r>
              <a:rPr lang="en-US" dirty="0" smtClean="0"/>
              <a:t> </a:t>
            </a:r>
            <a:r>
              <a:rPr lang="en-US" dirty="0"/>
              <a:t>Water boils at 100 degrees Celsius</a:t>
            </a:r>
            <a:r>
              <a:rPr lang="en-US" dirty="0" smtClean="0"/>
              <a:t>.</a:t>
            </a:r>
          </a:p>
          <a:p>
            <a:pPr marL="0" indent="0" algn="l" rtl="0">
              <a:buNone/>
            </a:pPr>
            <a:r>
              <a:rPr lang="en-US" dirty="0"/>
              <a:t>I go to the gym every day</a:t>
            </a:r>
            <a:r>
              <a:rPr lang="en-US" dirty="0" smtClean="0"/>
              <a:t>.</a:t>
            </a:r>
          </a:p>
          <a:p>
            <a:pPr marL="0" indent="0" algn="l" rtl="0">
              <a:buNone/>
            </a:pPr>
            <a:r>
              <a:rPr lang="en-US" dirty="0"/>
              <a:t>The earth revolves around the sun</a:t>
            </a:r>
            <a:r>
              <a:rPr lang="en-US" dirty="0" smtClean="0"/>
              <a:t>.</a:t>
            </a:r>
          </a:p>
          <a:p>
            <a:pPr marL="0" indent="0" algn="l" rtl="0">
              <a:buNone/>
            </a:pPr>
            <a:r>
              <a:rPr lang="en-US" dirty="0"/>
              <a:t>She goes to school every morning.</a:t>
            </a:r>
          </a:p>
          <a:p>
            <a:pPr marL="0" indent="0" algn="l" rtl="0">
              <a:buNone/>
            </a:pPr>
            <a:r>
              <a:rPr lang="en-US" dirty="0" smtClean="0"/>
              <a:t> </a:t>
            </a:r>
            <a:r>
              <a:rPr lang="en-US" dirty="0"/>
              <a:t>It rains in the winter</a:t>
            </a:r>
            <a:r>
              <a:rPr lang="en-US" dirty="0" smtClean="0"/>
              <a:t>.</a:t>
            </a:r>
          </a:p>
          <a:p>
            <a:pPr marL="0" indent="0" algn="l" rtl="0">
              <a:buNone/>
            </a:pPr>
            <a:r>
              <a:rPr lang="en-US" dirty="0"/>
              <a:t>The train </a:t>
            </a:r>
            <a:r>
              <a:rPr lang="en-US" dirty="0" smtClean="0"/>
              <a:t>leaves </a:t>
            </a:r>
            <a:r>
              <a:rPr lang="en-US" dirty="0"/>
              <a:t>at 7:30 every morning.</a:t>
            </a:r>
          </a:p>
          <a:p>
            <a:pPr marL="0" indent="0" algn="l" rt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623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1400" dirty="0"/>
              <a:t>The negative form of the present simple tense is used to talk about actions or situations that do not happen, are not true, or are not habitual. </a:t>
            </a:r>
            <a:endParaRPr lang="en-US" sz="1400" dirty="0" smtClean="0"/>
          </a:p>
          <a:p>
            <a:pPr marL="0" indent="0" algn="l" rtl="0">
              <a:buNone/>
            </a:pPr>
            <a:endParaRPr lang="en-US" sz="1400" dirty="0"/>
          </a:p>
          <a:p>
            <a:pPr marL="0" indent="0" algn="l" rtl="0">
              <a:buNone/>
            </a:pPr>
            <a:r>
              <a:rPr lang="en-US" sz="1400" dirty="0" smtClean="0"/>
              <a:t>Negative </a:t>
            </a:r>
            <a:r>
              <a:rPr lang="en-US" sz="1400" dirty="0"/>
              <a:t>present </a:t>
            </a:r>
            <a:r>
              <a:rPr lang="en-US" sz="1400" dirty="0" smtClean="0"/>
              <a:t>simple </a:t>
            </a:r>
            <a:r>
              <a:rPr lang="en-US" sz="1400" dirty="0"/>
              <a:t>is formed by adding </a:t>
            </a:r>
            <a:r>
              <a:rPr lang="en-US" sz="1400" dirty="0" smtClean="0"/>
              <a:t>do not </a:t>
            </a:r>
            <a:r>
              <a:rPr lang="en-US" sz="1400" dirty="0"/>
              <a:t>(don't) or </a:t>
            </a:r>
            <a:r>
              <a:rPr lang="en-US" sz="1400" dirty="0" smtClean="0"/>
              <a:t>does not </a:t>
            </a:r>
            <a:r>
              <a:rPr lang="en-US" sz="1400" dirty="0"/>
              <a:t>(doesn't) before the verb.</a:t>
            </a:r>
          </a:p>
          <a:p>
            <a:pPr marL="0" indent="0" algn="l" rtl="0">
              <a:buNone/>
            </a:pPr>
            <a:r>
              <a:rPr lang="en-US" sz="1400" dirty="0" smtClean="0"/>
              <a:t>S + don't  or </a:t>
            </a:r>
            <a:r>
              <a:rPr lang="en-US" sz="1400" dirty="0"/>
              <a:t>doesn't </a:t>
            </a:r>
            <a:r>
              <a:rPr lang="en-US" sz="1400" dirty="0" smtClean="0"/>
              <a:t>+ v + c……….   .</a:t>
            </a:r>
          </a:p>
          <a:p>
            <a:pPr marL="0" indent="0" algn="l" rtl="0">
              <a:buNone/>
            </a:pPr>
            <a:r>
              <a:rPr lang="en-US" sz="1400" dirty="0" smtClean="0"/>
              <a:t>Examples:</a:t>
            </a:r>
            <a:endParaRPr lang="en-US" sz="1400" dirty="0"/>
          </a:p>
          <a:p>
            <a:pPr algn="l" rtl="0"/>
            <a:endParaRPr lang="en-US" sz="1400" dirty="0"/>
          </a:p>
          <a:p>
            <a:pPr marL="0" indent="0" algn="l" rtl="0">
              <a:buNone/>
            </a:pPr>
            <a:r>
              <a:rPr lang="en-US" sz="1400" dirty="0" smtClean="0"/>
              <a:t>  I </a:t>
            </a:r>
            <a:r>
              <a:rPr lang="en-US" sz="1400" dirty="0"/>
              <a:t>don't like coffee</a:t>
            </a:r>
            <a:r>
              <a:rPr lang="en-US" sz="1400" dirty="0" smtClean="0"/>
              <a:t>.</a:t>
            </a:r>
          </a:p>
          <a:p>
            <a:pPr marL="0" indent="0" algn="l" rtl="0">
              <a:buNone/>
            </a:pPr>
            <a:r>
              <a:rPr lang="en-US" sz="1400" dirty="0" smtClean="0"/>
              <a:t>  She doesn't work </a:t>
            </a:r>
            <a:r>
              <a:rPr lang="en-US" sz="1400" dirty="0"/>
              <a:t>here</a:t>
            </a:r>
            <a:r>
              <a:rPr lang="en-US" sz="1400" dirty="0" smtClean="0"/>
              <a:t>.</a:t>
            </a:r>
            <a:endParaRPr lang="en-US" sz="1400" dirty="0"/>
          </a:p>
          <a:p>
            <a:pPr marL="0" indent="0" algn="l" rtl="0">
              <a:buNone/>
            </a:pPr>
            <a:r>
              <a:rPr lang="en-US" sz="1400" dirty="0" smtClean="0"/>
              <a:t> </a:t>
            </a:r>
            <a:r>
              <a:rPr lang="en-US" sz="1400" dirty="0"/>
              <a:t>The sun </a:t>
            </a:r>
            <a:r>
              <a:rPr lang="en-US" sz="1400" dirty="0" smtClean="0"/>
              <a:t>doesn't rise </a:t>
            </a:r>
            <a:r>
              <a:rPr lang="en-US" sz="1400" dirty="0"/>
              <a:t>in the west</a:t>
            </a:r>
            <a:r>
              <a:rPr lang="en-US" sz="1400" dirty="0" smtClean="0"/>
              <a:t>.</a:t>
            </a:r>
            <a:endParaRPr lang="en-US" sz="1400" dirty="0"/>
          </a:p>
          <a:p>
            <a:pPr marL="0" indent="0" algn="l" rtl="0">
              <a:buNone/>
            </a:pPr>
            <a:r>
              <a:rPr lang="en-US" sz="1400" dirty="0" smtClean="0"/>
              <a:t>Water doesn't boil </a:t>
            </a:r>
            <a:r>
              <a:rPr lang="en-US" sz="1400" dirty="0"/>
              <a:t>at 50 degrees Celsius</a:t>
            </a:r>
            <a:r>
              <a:rPr lang="en-US" sz="1400" dirty="0" smtClean="0"/>
              <a:t>.</a:t>
            </a:r>
          </a:p>
          <a:p>
            <a:pPr marL="0" indent="0" algn="l" rtl="0">
              <a:buNone/>
            </a:pPr>
            <a:r>
              <a:rPr lang="en-US" sz="1400" dirty="0"/>
              <a:t>She doesn't go to the gym on Sundays</a:t>
            </a:r>
            <a:r>
              <a:rPr lang="en-US" sz="1400" dirty="0" smtClean="0"/>
              <a:t>.</a:t>
            </a:r>
            <a:endParaRPr lang="en-US" sz="1400" dirty="0"/>
          </a:p>
          <a:p>
            <a:pPr marL="0" indent="0" algn="l" rtl="0">
              <a:buNone/>
            </a:pPr>
            <a:r>
              <a:rPr lang="en-US" sz="1400" dirty="0"/>
              <a:t>I don't drink coffee after 6 p.m</a:t>
            </a:r>
            <a:r>
              <a:rPr lang="en-US" sz="1400" dirty="0" smtClean="0"/>
              <a:t>.</a:t>
            </a:r>
            <a:endParaRPr lang="en-US" sz="1400" dirty="0"/>
          </a:p>
          <a:p>
            <a:pPr marL="0" indent="0" algn="l" rtl="0">
              <a:buNone/>
            </a:pPr>
            <a:r>
              <a:rPr lang="en-US" sz="1400" dirty="0"/>
              <a:t>He doesn't like to watch horror movies</a:t>
            </a:r>
            <a:r>
              <a:rPr lang="en-US" sz="1400" dirty="0" smtClean="0"/>
              <a:t>.</a:t>
            </a:r>
            <a:endParaRPr lang="en-US" sz="1400" dirty="0"/>
          </a:p>
          <a:p>
            <a:pPr marL="0" indent="0" algn="l" rtl="0">
              <a:buNone/>
            </a:pPr>
            <a:r>
              <a:rPr lang="en-US" sz="1400" dirty="0"/>
              <a:t>We don't travel during the winter months</a:t>
            </a:r>
            <a:r>
              <a:rPr lang="en-US" sz="1400" dirty="0" smtClean="0"/>
              <a:t>.</a:t>
            </a:r>
            <a:endParaRPr lang="en-US" sz="1400" dirty="0"/>
          </a:p>
          <a:p>
            <a:pPr marL="0" indent="0" algn="l" rtl="0">
              <a:buNone/>
            </a:pPr>
            <a:r>
              <a:rPr lang="en-US" sz="1400" dirty="0"/>
              <a:t>It doesn't snow much in this part of the country.</a:t>
            </a:r>
          </a:p>
          <a:p>
            <a:pPr marL="0" indent="0" algn="l" rtl="0">
              <a:buNone/>
            </a:pPr>
            <a:endParaRPr lang="en-US" sz="1400" dirty="0"/>
          </a:p>
          <a:p>
            <a:pPr algn="l" rtl="0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52817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l" rtl="0"/>
            <a:r>
              <a:rPr lang="en-US" dirty="0"/>
              <a:t>The question form of the present simple tense is used to inquire about regular actions, general truths, or habitual behaviors. It's particularly useful for asking about routines and facts</a:t>
            </a:r>
            <a:r>
              <a:rPr lang="en-US" dirty="0" smtClean="0"/>
              <a:t>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/>
              <a:t>To form questions in the present simple, you use "do" or "does" at the beginning of the sentence, followed by the subject, and then the base form of the verb</a:t>
            </a:r>
            <a:r>
              <a:rPr lang="en-US" dirty="0" smtClean="0"/>
              <a:t>: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/>
              <a:t>Do you play the piano</a:t>
            </a:r>
            <a:r>
              <a:rPr lang="en-US" dirty="0" smtClean="0"/>
              <a:t>?</a:t>
            </a:r>
          </a:p>
          <a:p>
            <a:pPr algn="l" rtl="0"/>
            <a:r>
              <a:rPr lang="en-US" dirty="0"/>
              <a:t>Does she like chocolate</a:t>
            </a:r>
            <a:r>
              <a:rPr lang="en-US" dirty="0" smtClean="0"/>
              <a:t>?</a:t>
            </a:r>
          </a:p>
          <a:p>
            <a:pPr algn="l" rtl="0"/>
            <a:r>
              <a:rPr lang="en-US" dirty="0"/>
              <a:t>Do we need to bring our own laptops</a:t>
            </a:r>
            <a:r>
              <a:rPr lang="en-US" dirty="0" smtClean="0"/>
              <a:t>?</a:t>
            </a:r>
            <a:endParaRPr lang="en-US" dirty="0"/>
          </a:p>
          <a:p>
            <a:pPr algn="l" rtl="0"/>
            <a:r>
              <a:rPr lang="en-US" dirty="0"/>
              <a:t>Do they live in London</a:t>
            </a:r>
            <a:r>
              <a:rPr lang="en-US" dirty="0" smtClean="0"/>
              <a:t>?</a:t>
            </a:r>
          </a:p>
          <a:p>
            <a:pPr algn="l" rtl="0"/>
            <a:r>
              <a:rPr lang="en-US" dirty="0"/>
              <a:t>Does he speak French?</a:t>
            </a:r>
          </a:p>
          <a:p>
            <a:pPr algn="l" rtl="0"/>
            <a:r>
              <a:rPr lang="en-US" dirty="0"/>
              <a:t>Does your sister work with you?</a:t>
            </a:r>
          </a:p>
          <a:p>
            <a:pPr algn="l" rtl="0"/>
            <a:r>
              <a:rPr lang="en-US" dirty="0"/>
              <a:t>Does he work here?</a:t>
            </a:r>
          </a:p>
          <a:p>
            <a:pPr algn="l" rtl="0"/>
            <a:r>
              <a:rPr lang="en-US" dirty="0"/>
              <a:t>Does it rain often in April?</a:t>
            </a:r>
          </a:p>
          <a:p>
            <a:pPr algn="l" rtl="0"/>
            <a:r>
              <a:rPr lang="en-US" dirty="0"/>
              <a:t>Do we have school tomorrow?</a:t>
            </a:r>
          </a:p>
          <a:p>
            <a:pPr algn="l" rtl="0"/>
            <a:endParaRPr lang="en-US" dirty="0"/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484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Adding ( s, es , ies )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 rtl="0"/>
            <a:r>
              <a:rPr lang="en-US" sz="1000" dirty="0" smtClean="0"/>
              <a:t>In English, when forming present simple tense sentences in the third person singular (he, she, it), the verb often needs an -s, -es, or -ies ending. Here's how to determine which ending to use:</a:t>
            </a:r>
          </a:p>
          <a:p>
            <a:pPr marL="0" indent="0" algn="l" rtl="0">
              <a:buNone/>
            </a:pPr>
            <a:r>
              <a:rPr lang="en-US" sz="1000" dirty="0" smtClean="0"/>
              <a:t>Adding -s</a:t>
            </a:r>
          </a:p>
          <a:p>
            <a:pPr algn="l" rtl="0"/>
            <a:r>
              <a:rPr lang="en-US" sz="1000" dirty="0" smtClean="0"/>
              <a:t>For most verbs, simply add -s to the base form:</a:t>
            </a:r>
          </a:p>
          <a:p>
            <a:pPr algn="l" rtl="0"/>
            <a:r>
              <a:rPr lang="en-US" sz="1000" dirty="0" smtClean="0"/>
              <a:t>walk → walks</a:t>
            </a:r>
          </a:p>
          <a:p>
            <a:pPr algn="l" rtl="0"/>
            <a:r>
              <a:rPr lang="en-US" sz="1000" dirty="0" smtClean="0"/>
              <a:t>play → plays</a:t>
            </a:r>
          </a:p>
          <a:p>
            <a:pPr algn="l" rtl="0"/>
            <a:r>
              <a:rPr lang="en-US" sz="1000" dirty="0" smtClean="0"/>
              <a:t>clean → cleans</a:t>
            </a:r>
          </a:p>
          <a:p>
            <a:pPr marL="0" indent="0" algn="l" rtl="0">
              <a:buNone/>
            </a:pPr>
            <a:r>
              <a:rPr lang="en-US" sz="1000" dirty="0" smtClean="0"/>
              <a:t>Adding -es</a:t>
            </a:r>
          </a:p>
          <a:p>
            <a:pPr algn="l" rtl="0"/>
            <a:r>
              <a:rPr lang="en-US" sz="1000" dirty="0" smtClean="0"/>
              <a:t>Add -es to verbs that end in -</a:t>
            </a:r>
            <a:r>
              <a:rPr lang="en-US" sz="1000" dirty="0" err="1" smtClean="0"/>
              <a:t>ss</a:t>
            </a:r>
            <a:r>
              <a:rPr lang="en-US" sz="1000" dirty="0" smtClean="0"/>
              <a:t>, -</a:t>
            </a:r>
            <a:r>
              <a:rPr lang="en-US" sz="1000" dirty="0" err="1" smtClean="0"/>
              <a:t>sh</a:t>
            </a:r>
            <a:r>
              <a:rPr lang="en-US" sz="1000" dirty="0" smtClean="0"/>
              <a:t>, -</a:t>
            </a:r>
            <a:r>
              <a:rPr lang="en-US" sz="1000" dirty="0" err="1" smtClean="0"/>
              <a:t>ch</a:t>
            </a:r>
            <a:r>
              <a:rPr lang="en-US" sz="1000" dirty="0" smtClean="0"/>
              <a:t>, -x, or -z:</a:t>
            </a:r>
          </a:p>
          <a:p>
            <a:pPr algn="l" rtl="0"/>
            <a:r>
              <a:rPr lang="en-US" sz="1000" dirty="0" smtClean="0"/>
              <a:t>wash → washes</a:t>
            </a:r>
          </a:p>
          <a:p>
            <a:pPr algn="l" rtl="0"/>
            <a:r>
              <a:rPr lang="en-US" sz="1000" dirty="0" smtClean="0"/>
              <a:t>watch → watches</a:t>
            </a:r>
          </a:p>
          <a:p>
            <a:pPr algn="l" rtl="0"/>
            <a:r>
              <a:rPr lang="en-US" sz="1000" dirty="0" smtClean="0"/>
              <a:t>fix → fixes</a:t>
            </a:r>
          </a:p>
          <a:p>
            <a:pPr algn="l" rtl="0"/>
            <a:r>
              <a:rPr lang="en-US" sz="1000" dirty="0" smtClean="0"/>
              <a:t>buzz → buzzes</a:t>
            </a:r>
          </a:p>
          <a:p>
            <a:pPr marL="0" indent="0" algn="l" rtl="0">
              <a:buNone/>
            </a:pPr>
            <a:r>
              <a:rPr lang="en-US" sz="1000" dirty="0" smtClean="0"/>
              <a:t>Verbs that end in -o can also take -es:</a:t>
            </a:r>
          </a:p>
          <a:p>
            <a:pPr algn="l" rtl="0"/>
            <a:r>
              <a:rPr lang="en-US" sz="1000" dirty="0" smtClean="0"/>
              <a:t>go → goes</a:t>
            </a:r>
          </a:p>
          <a:p>
            <a:pPr algn="l" rtl="0"/>
            <a:r>
              <a:rPr lang="en-US" sz="1000" dirty="0" smtClean="0"/>
              <a:t>do → does</a:t>
            </a:r>
          </a:p>
          <a:p>
            <a:pPr marL="0" indent="0" algn="l" rtl="0">
              <a:buNone/>
            </a:pPr>
            <a:r>
              <a:rPr lang="en-US" sz="1000" dirty="0" smtClean="0"/>
              <a:t>Adding -ies</a:t>
            </a:r>
          </a:p>
          <a:p>
            <a:pPr algn="l" rtl="0"/>
            <a:r>
              <a:rPr lang="en-US" sz="1000" dirty="0" smtClean="0"/>
              <a:t>For verbs ending in a consonant followed by -y, drop the -y and add -ies:</a:t>
            </a:r>
          </a:p>
          <a:p>
            <a:pPr algn="l" rtl="0"/>
            <a:r>
              <a:rPr lang="en-US" sz="1000" dirty="0" smtClean="0"/>
              <a:t>carry → carries</a:t>
            </a:r>
          </a:p>
          <a:p>
            <a:pPr algn="l" rtl="0"/>
            <a:r>
              <a:rPr lang="en-US" sz="1000" dirty="0" smtClean="0"/>
              <a:t>try → tries</a:t>
            </a:r>
          </a:p>
          <a:p>
            <a:pPr algn="l" rtl="0"/>
            <a:r>
              <a:rPr lang="en-US" sz="1000" dirty="0" smtClean="0"/>
              <a:t>hurry → hurries</a:t>
            </a:r>
          </a:p>
          <a:p>
            <a:pPr marL="0" indent="0" algn="l" rtl="0">
              <a:buNone/>
            </a:pPr>
            <a:r>
              <a:rPr lang="en-US" sz="1000" dirty="0" smtClean="0"/>
              <a:t>However, if the verb ends in a vowel followed by -y, simply add -s:</a:t>
            </a:r>
          </a:p>
          <a:p>
            <a:pPr algn="l" rtl="0"/>
            <a:r>
              <a:rPr lang="en-US" sz="1000" dirty="0" smtClean="0"/>
              <a:t>play → plays</a:t>
            </a:r>
          </a:p>
          <a:p>
            <a:pPr algn="l" rtl="0"/>
            <a:r>
              <a:rPr lang="en-US" sz="1000" dirty="0" smtClean="0"/>
              <a:t>stay → stays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246355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Prepositions [ at, on, in ]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 rtl="0"/>
            <a:r>
              <a:rPr lang="en-US" dirty="0"/>
              <a:t>At, on, and in  are prepositions that are used to indicate location or time in different contexts.</a:t>
            </a:r>
          </a:p>
          <a:p>
            <a:pPr algn="l" rtl="0"/>
            <a:r>
              <a:rPr lang="en-US" dirty="0"/>
              <a:t>- At.. is used to indicate a specific point or location. For example</a:t>
            </a:r>
          </a:p>
          <a:p>
            <a:pPr algn="l" rtl="0"/>
            <a:r>
              <a:rPr lang="en-US" dirty="0"/>
              <a:t> I am at the park.</a:t>
            </a:r>
          </a:p>
          <a:p>
            <a:pPr algn="l" rtl="0"/>
            <a:r>
              <a:rPr lang="en-US" dirty="0"/>
              <a:t>I will see you at school</a:t>
            </a:r>
          </a:p>
          <a:p>
            <a:pPr algn="l" rtl="0"/>
            <a:r>
              <a:rPr lang="en-US" dirty="0"/>
              <a:t> The meeting is at 2 PM.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- On.. is used to indicate a surface or a specific day.  For example </a:t>
            </a:r>
          </a:p>
          <a:p>
            <a:pPr algn="l" rtl="0"/>
            <a:r>
              <a:rPr lang="en-US" dirty="0"/>
              <a:t>The book is on the table.</a:t>
            </a:r>
          </a:p>
          <a:p>
            <a:pPr algn="l" rtl="0"/>
            <a:r>
              <a:rPr lang="en-US" dirty="0"/>
              <a:t>I have a meeting on Monday.</a:t>
            </a:r>
          </a:p>
          <a:p>
            <a:pPr algn="l" rtl="0"/>
            <a:r>
              <a:rPr lang="en-US" dirty="0"/>
              <a:t>He meet me on oxford street . </a:t>
            </a:r>
          </a:p>
          <a:p>
            <a:pPr algn="l" rtl="0"/>
            <a:r>
              <a:rPr lang="en-US" dirty="0"/>
              <a:t>We are on the bus .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433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The preposition "in" is used to indicate location or position within a specific space or area. . Here are a few examples:</a:t>
            </a:r>
          </a:p>
          <a:p>
            <a:pPr algn="l" rtl="0"/>
            <a:r>
              <a:rPr lang="en-US" dirty="0"/>
              <a:t>The weather is cold in winter</a:t>
            </a:r>
          </a:p>
          <a:p>
            <a:pPr algn="l" rtl="0"/>
            <a:r>
              <a:rPr lang="en-US" dirty="0"/>
              <a:t> l am  traveling in  </a:t>
            </a:r>
            <a:r>
              <a:rPr lang="en-US" dirty="0" err="1"/>
              <a:t>december</a:t>
            </a:r>
            <a:r>
              <a:rPr lang="en-US" dirty="0"/>
              <a:t>.</a:t>
            </a:r>
          </a:p>
          <a:p>
            <a:pPr algn="l" rtl="0"/>
            <a:r>
              <a:rPr lang="en-US" dirty="0"/>
              <a:t>I was born In 1995 .</a:t>
            </a:r>
          </a:p>
          <a:p>
            <a:pPr algn="l" rtl="0"/>
            <a:r>
              <a:rPr lang="en-US" dirty="0"/>
              <a:t>We are in  </a:t>
            </a:r>
            <a:r>
              <a:rPr lang="en-US" dirty="0" err="1"/>
              <a:t>lraq</a:t>
            </a:r>
            <a:r>
              <a:rPr lang="en-US" dirty="0"/>
              <a:t> .</a:t>
            </a:r>
          </a:p>
          <a:p>
            <a:pPr algn="l" rtl="0"/>
            <a:r>
              <a:rPr lang="en-US" dirty="0"/>
              <a:t>I travel in my car . 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107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Complete these time expressions with at, on, in, or no preposition.</a:t>
            </a:r>
          </a:p>
          <a:p>
            <a:pPr algn="l" rtl="0"/>
            <a:r>
              <a:rPr lang="en-US" dirty="0"/>
              <a:t> __ six o'clock.   </a:t>
            </a:r>
          </a:p>
          <a:p>
            <a:pPr marL="0" indent="0" algn="l" rtl="0">
              <a:buNone/>
            </a:pPr>
            <a:r>
              <a:rPr lang="en-US" dirty="0"/>
              <a:t>  __ Saturday. __ December.</a:t>
            </a:r>
            <a:endParaRPr lang="en-US" sz="400000" dirty="0"/>
          </a:p>
          <a:p>
            <a:pPr marL="0" indent="0" algn="l" rtl="0">
              <a:buNone/>
            </a:pPr>
            <a:r>
              <a:rPr lang="en-US" dirty="0"/>
              <a:t> __ summer . __1995.</a:t>
            </a:r>
          </a:p>
          <a:p>
            <a:pPr marL="0" indent="0" algn="l" rtl="0">
              <a:buNone/>
            </a:pPr>
            <a:r>
              <a:rPr lang="en-US" dirty="0"/>
              <a:t> __ the weekend. __ January 18  </a:t>
            </a:r>
          </a:p>
          <a:p>
            <a:endParaRPr lang="en-US" dirty="0"/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064212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774</Words>
  <Application>Microsoft Office PowerPoint</Application>
  <PresentationFormat>عرض على الشاشة (3:4)‏</PresentationFormat>
  <Paragraphs>98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سمة Office</vt:lpstr>
      <vt:lpstr>Department of biology</vt:lpstr>
      <vt:lpstr>present simple tense</vt:lpstr>
      <vt:lpstr>Negative</vt:lpstr>
      <vt:lpstr>Question</vt:lpstr>
      <vt:lpstr> Adding ( s, es , ies )</vt:lpstr>
      <vt:lpstr>Prepositions [ at, on, in ]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prog</dc:creator>
  <cp:lastModifiedBy>Maher</cp:lastModifiedBy>
  <cp:revision>8</cp:revision>
  <dcterms:created xsi:type="dcterms:W3CDTF">2024-04-17T17:59:58Z</dcterms:created>
  <dcterms:modified xsi:type="dcterms:W3CDTF">2024-04-19T11:37:50Z</dcterms:modified>
</cp:coreProperties>
</file>