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100" d="100"/>
          <a:sy n="100" d="100"/>
        </p:scale>
        <p:origin x="-462" y="-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3360-C1DF-4A8A-82CD-54BE1A22E936}" type="datetimeFigureOut">
              <a:rPr lang="ar-IQ" smtClean="0"/>
              <a:t>02/06/1445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601E-6BF1-48A4-A299-AFAEC13F4FA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0738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3360-C1DF-4A8A-82CD-54BE1A22E936}" type="datetimeFigureOut">
              <a:rPr lang="ar-IQ" smtClean="0"/>
              <a:t>02/06/1445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601E-6BF1-48A4-A299-AFAEC13F4FA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0024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3360-C1DF-4A8A-82CD-54BE1A22E936}" type="datetimeFigureOut">
              <a:rPr lang="ar-IQ" smtClean="0"/>
              <a:t>02/06/1445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601E-6BF1-48A4-A299-AFAEC13F4FA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1624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3360-C1DF-4A8A-82CD-54BE1A22E936}" type="datetimeFigureOut">
              <a:rPr lang="ar-IQ" smtClean="0"/>
              <a:t>02/06/1445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601E-6BF1-48A4-A299-AFAEC13F4FA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4090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3360-C1DF-4A8A-82CD-54BE1A22E936}" type="datetimeFigureOut">
              <a:rPr lang="ar-IQ" smtClean="0"/>
              <a:t>02/06/1445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601E-6BF1-48A4-A299-AFAEC13F4FA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9203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3360-C1DF-4A8A-82CD-54BE1A22E936}" type="datetimeFigureOut">
              <a:rPr lang="ar-IQ" smtClean="0"/>
              <a:t>02/06/1445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601E-6BF1-48A4-A299-AFAEC13F4FA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1429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3360-C1DF-4A8A-82CD-54BE1A22E936}" type="datetimeFigureOut">
              <a:rPr lang="ar-IQ" smtClean="0"/>
              <a:t>02/06/1445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601E-6BF1-48A4-A299-AFAEC13F4FA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7717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3360-C1DF-4A8A-82CD-54BE1A22E936}" type="datetimeFigureOut">
              <a:rPr lang="ar-IQ" smtClean="0"/>
              <a:t>02/06/1445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601E-6BF1-48A4-A299-AFAEC13F4FA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2304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3360-C1DF-4A8A-82CD-54BE1A22E936}" type="datetimeFigureOut">
              <a:rPr lang="ar-IQ" smtClean="0"/>
              <a:t>02/06/1445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601E-6BF1-48A4-A299-AFAEC13F4FA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4093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3360-C1DF-4A8A-82CD-54BE1A22E936}" type="datetimeFigureOut">
              <a:rPr lang="ar-IQ" smtClean="0"/>
              <a:t>02/06/1445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601E-6BF1-48A4-A299-AFAEC13F4FA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4060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3360-C1DF-4A8A-82CD-54BE1A22E936}" type="datetimeFigureOut">
              <a:rPr lang="ar-IQ" smtClean="0"/>
              <a:t>02/06/1445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601E-6BF1-48A4-A299-AFAEC13F4FA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0139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D3360-C1DF-4A8A-82CD-54BE1A22E936}" type="datetimeFigureOut">
              <a:rPr lang="ar-IQ" smtClean="0"/>
              <a:t>02/06/1445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D601E-6BF1-48A4-A299-AFAEC13F4FA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370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675" y="1938337"/>
            <a:ext cx="596265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53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IgG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IgG function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725" y="1985962"/>
            <a:ext cx="59245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2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IgG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IgG-Summary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437" y="1852612"/>
            <a:ext cx="595312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7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IgG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IgG structure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725" y="1903095"/>
            <a:ext cx="59245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IgG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IgG characters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962" y="1984057"/>
            <a:ext cx="593407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8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IgG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IgG subtypes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462" y="1947862"/>
            <a:ext cx="58959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36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IgG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IgG subtypes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387" y="1914525"/>
            <a:ext cx="59912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14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IgG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IgG function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725" y="1952625"/>
            <a:ext cx="59245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64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IgG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IgG function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437" y="1952625"/>
            <a:ext cx="59531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36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IgG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IgG function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33575"/>
            <a:ext cx="59436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17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IgG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IgG function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43100"/>
            <a:ext cx="5943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18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29</Words>
  <Application>Microsoft Office PowerPoint</Application>
  <PresentationFormat>Widescreen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IgG</vt:lpstr>
      <vt:lpstr>IgG</vt:lpstr>
      <vt:lpstr>IgG</vt:lpstr>
      <vt:lpstr>IgG</vt:lpstr>
      <vt:lpstr>IgG</vt:lpstr>
      <vt:lpstr>IgG</vt:lpstr>
      <vt:lpstr>IgG</vt:lpstr>
      <vt:lpstr>IgG</vt:lpstr>
      <vt:lpstr>IgG</vt:lpstr>
      <vt:lpstr>IgG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Windows</cp:lastModifiedBy>
  <cp:revision>21</cp:revision>
  <dcterms:created xsi:type="dcterms:W3CDTF">2023-11-22T17:31:39Z</dcterms:created>
  <dcterms:modified xsi:type="dcterms:W3CDTF">2023-12-14T08:16:30Z</dcterms:modified>
</cp:coreProperties>
</file>