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95" d="100"/>
          <a:sy n="95" d="100"/>
        </p:scale>
        <p:origin x="-109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11/10/1445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11/10/1445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11/10/1445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11/10/1445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11/10/1445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11/10/1445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11/10/1445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11/10/1445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11/10/1445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11/10/1445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11/10/1445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11/10/1445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a:t>Department of biology</a:t>
            </a:r>
          </a:p>
        </p:txBody>
      </p:sp>
      <p:sp>
        <p:nvSpPr>
          <p:cNvPr id="3" name="عنوان فرعي 2"/>
          <p:cNvSpPr>
            <a:spLocks noGrp="1"/>
          </p:cNvSpPr>
          <p:nvPr>
            <p:ph type="subTitle" idx="1"/>
          </p:nvPr>
        </p:nvSpPr>
        <p:spPr/>
        <p:txBody>
          <a:bodyPr>
            <a:normAutofit fontScale="55000" lnSpcReduction="20000"/>
          </a:bodyPr>
          <a:lstStyle/>
          <a:p>
            <a:r>
              <a:rPr lang="en-US" dirty="0" smtClean="0"/>
              <a:t>ENGLISH</a:t>
            </a:r>
          </a:p>
          <a:p>
            <a:r>
              <a:rPr lang="en-US" dirty="0" smtClean="0"/>
              <a:t>1 stage</a:t>
            </a:r>
          </a:p>
          <a:p>
            <a:endParaRPr lang="en-US" dirty="0" smtClean="0"/>
          </a:p>
          <a:p>
            <a:endParaRPr lang="en-US" dirty="0"/>
          </a:p>
          <a:p>
            <a:r>
              <a:rPr lang="en-US" dirty="0" smtClean="0"/>
              <a:t>By</a:t>
            </a:r>
          </a:p>
          <a:p>
            <a:r>
              <a:rPr lang="en-US" smtClean="0"/>
              <a:t>RAQIB ABBAS</a:t>
            </a:r>
            <a:endParaRPr lang="en-US" dirty="0"/>
          </a:p>
        </p:txBody>
      </p:sp>
    </p:spTree>
    <p:extLst>
      <p:ext uri="{BB962C8B-B14F-4D97-AF65-F5344CB8AC3E}">
        <p14:creationId xmlns:p14="http://schemas.microsoft.com/office/powerpoint/2010/main" val="2441196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Past </a:t>
            </a:r>
            <a:r>
              <a:rPr lang="en-US" dirty="0"/>
              <a:t>simple</a:t>
            </a:r>
          </a:p>
        </p:txBody>
      </p:sp>
      <p:sp>
        <p:nvSpPr>
          <p:cNvPr id="3" name="عنصر نائب للمحتوى 2"/>
          <p:cNvSpPr>
            <a:spLocks noGrp="1"/>
          </p:cNvSpPr>
          <p:nvPr>
            <p:ph idx="1"/>
          </p:nvPr>
        </p:nvSpPr>
        <p:spPr/>
        <p:txBody>
          <a:bodyPr>
            <a:normAutofit fontScale="40000" lnSpcReduction="20000"/>
          </a:bodyPr>
          <a:lstStyle/>
          <a:p>
            <a:pPr algn="l" rtl="0"/>
            <a:r>
              <a:rPr lang="en-US" dirty="0"/>
              <a:t>The past simple tense is used </a:t>
            </a:r>
            <a:r>
              <a:rPr lang="en-US" dirty="0" smtClean="0"/>
              <a:t> </a:t>
            </a:r>
            <a:r>
              <a:rPr lang="en-US" dirty="0"/>
              <a:t>to describe completed actions or events that occurred at a specific time in the </a:t>
            </a:r>
            <a:r>
              <a:rPr lang="en-US" dirty="0" smtClean="0"/>
              <a:t>past .</a:t>
            </a:r>
          </a:p>
          <a:p>
            <a:pPr algn="l" rtl="0"/>
            <a:r>
              <a:rPr lang="en-US" dirty="0"/>
              <a:t>The past simple tense is usually formed by adding the suffix -ed to regular verbs. However, irregular verbs have their own unique past tense forms. Here's the basic structure:</a:t>
            </a:r>
          </a:p>
          <a:p>
            <a:pPr algn="l" rtl="0"/>
            <a:endParaRPr lang="en-US" dirty="0"/>
          </a:p>
          <a:p>
            <a:pPr algn="l" rtl="0"/>
            <a:r>
              <a:rPr lang="en-US" dirty="0"/>
              <a:t>Regular verbs: Base form + -</a:t>
            </a:r>
            <a:r>
              <a:rPr lang="en-US" dirty="0" smtClean="0"/>
              <a:t>ed</a:t>
            </a:r>
            <a:endParaRPr lang="en-US" dirty="0"/>
          </a:p>
          <a:p>
            <a:pPr algn="l" rtl="0"/>
            <a:r>
              <a:rPr lang="en-US" dirty="0"/>
              <a:t>walk → </a:t>
            </a:r>
            <a:r>
              <a:rPr lang="en-US" dirty="0" smtClean="0"/>
              <a:t>walked</a:t>
            </a:r>
            <a:endParaRPr lang="en-US" dirty="0"/>
          </a:p>
          <a:p>
            <a:pPr algn="l" rtl="0"/>
            <a:r>
              <a:rPr lang="en-US" dirty="0"/>
              <a:t>play → </a:t>
            </a:r>
            <a:r>
              <a:rPr lang="en-US" dirty="0" smtClean="0"/>
              <a:t>played</a:t>
            </a:r>
            <a:endParaRPr lang="en-US" dirty="0"/>
          </a:p>
          <a:p>
            <a:pPr algn="l" rtl="0"/>
            <a:r>
              <a:rPr lang="en-US" dirty="0"/>
              <a:t>talk → </a:t>
            </a:r>
            <a:r>
              <a:rPr lang="en-US" dirty="0" smtClean="0"/>
              <a:t>talked</a:t>
            </a:r>
          </a:p>
          <a:p>
            <a:pPr marL="0" indent="0" algn="l" rtl="0">
              <a:buNone/>
            </a:pPr>
            <a:r>
              <a:rPr lang="en-US" dirty="0" smtClean="0"/>
              <a:t>irregular </a:t>
            </a:r>
            <a:r>
              <a:rPr lang="en-US" dirty="0"/>
              <a:t>verbs: Verbs that do not follow the regular -ed pattern. They have unique past tense forms.</a:t>
            </a:r>
          </a:p>
          <a:p>
            <a:pPr algn="l" rtl="0"/>
            <a:endParaRPr lang="en-US" dirty="0"/>
          </a:p>
          <a:p>
            <a:pPr algn="l" rtl="0"/>
            <a:r>
              <a:rPr lang="en-US" dirty="0"/>
              <a:t>go → </a:t>
            </a:r>
            <a:r>
              <a:rPr lang="en-US" dirty="0" smtClean="0"/>
              <a:t>went</a:t>
            </a:r>
            <a:endParaRPr lang="en-US" dirty="0"/>
          </a:p>
          <a:p>
            <a:pPr algn="l" rtl="0"/>
            <a:r>
              <a:rPr lang="en-US" dirty="0"/>
              <a:t>eat → </a:t>
            </a:r>
            <a:r>
              <a:rPr lang="en-US" dirty="0" smtClean="0"/>
              <a:t>ate</a:t>
            </a:r>
            <a:endParaRPr lang="en-US" dirty="0"/>
          </a:p>
          <a:p>
            <a:pPr algn="l" rtl="0"/>
            <a:r>
              <a:rPr lang="en-US" dirty="0"/>
              <a:t>buy → </a:t>
            </a:r>
            <a:r>
              <a:rPr lang="en-US" dirty="0" smtClean="0"/>
              <a:t>bought</a:t>
            </a:r>
          </a:p>
          <a:p>
            <a:pPr algn="l" rtl="0"/>
            <a:endParaRPr lang="en-US" dirty="0"/>
          </a:p>
          <a:p>
            <a:pPr algn="l" rtl="0"/>
            <a:r>
              <a:rPr lang="en-US" dirty="0"/>
              <a:t>I walked to the store yesterday</a:t>
            </a:r>
            <a:r>
              <a:rPr lang="en-US" dirty="0" smtClean="0"/>
              <a:t>.</a:t>
            </a:r>
            <a:endParaRPr lang="en-US" dirty="0"/>
          </a:p>
          <a:p>
            <a:pPr algn="l" rtl="0"/>
            <a:r>
              <a:rPr lang="en-US" dirty="0"/>
              <a:t>She ate breakfast at 8 a.m.</a:t>
            </a:r>
          </a:p>
          <a:p>
            <a:pPr algn="l" rtl="0"/>
            <a:r>
              <a:rPr lang="en-US" dirty="0"/>
              <a:t>He lived in Paris for five years</a:t>
            </a:r>
            <a:r>
              <a:rPr lang="en-US" dirty="0" smtClean="0"/>
              <a:t>.</a:t>
            </a:r>
            <a:endParaRPr lang="en-US" dirty="0"/>
          </a:p>
          <a:p>
            <a:pPr algn="l" rtl="0"/>
            <a:r>
              <a:rPr lang="en-US" dirty="0"/>
              <a:t>She played the piano when she was a child</a:t>
            </a:r>
            <a:r>
              <a:rPr lang="en-US" dirty="0" smtClean="0"/>
              <a:t>.</a:t>
            </a:r>
          </a:p>
          <a:p>
            <a:pPr algn="l" rtl="0"/>
            <a:r>
              <a:rPr lang="en-US" dirty="0"/>
              <a:t>She visited her grandmother last weekend</a:t>
            </a:r>
            <a:r>
              <a:rPr lang="en-US" dirty="0" smtClean="0"/>
              <a:t>.</a:t>
            </a:r>
            <a:endParaRPr lang="en-US" dirty="0"/>
          </a:p>
          <a:p>
            <a:pPr algn="l" rtl="0"/>
            <a:r>
              <a:rPr lang="en-US" dirty="0"/>
              <a:t>They watched a movie together yesterday</a:t>
            </a:r>
            <a:r>
              <a:rPr lang="en-US" dirty="0" smtClean="0"/>
              <a:t>.</a:t>
            </a:r>
            <a:endParaRPr lang="en-US" dirty="0"/>
          </a:p>
          <a:p>
            <a:pPr algn="l" rtl="0"/>
            <a:r>
              <a:rPr lang="en-US" dirty="0"/>
              <a:t>He ate </a:t>
            </a:r>
            <a:r>
              <a:rPr lang="en-US" dirty="0" smtClean="0"/>
              <a:t>fish </a:t>
            </a:r>
            <a:r>
              <a:rPr lang="en-US" dirty="0"/>
              <a:t>for dinner last night</a:t>
            </a:r>
            <a:r>
              <a:rPr lang="en-US" dirty="0" smtClean="0"/>
              <a:t>.</a:t>
            </a:r>
            <a:endParaRPr lang="en-US" dirty="0"/>
          </a:p>
          <a:p>
            <a:pPr algn="l" rtl="0"/>
            <a:r>
              <a:rPr lang="en-US" dirty="0"/>
              <a:t>We went to the beach every summer when we were kids.</a:t>
            </a:r>
          </a:p>
          <a:p>
            <a:pPr algn="l" rtl="0"/>
            <a:endParaRPr lang="en-US" dirty="0"/>
          </a:p>
        </p:txBody>
      </p:sp>
    </p:spTree>
    <p:extLst>
      <p:ext uri="{BB962C8B-B14F-4D97-AF65-F5344CB8AC3E}">
        <p14:creationId xmlns:p14="http://schemas.microsoft.com/office/powerpoint/2010/main" val="3744257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 Negative</a:t>
            </a:r>
            <a:endParaRPr lang="en-US" dirty="0"/>
          </a:p>
        </p:txBody>
      </p:sp>
      <p:sp>
        <p:nvSpPr>
          <p:cNvPr id="3" name="عنصر نائب للمحتوى 2"/>
          <p:cNvSpPr>
            <a:spLocks noGrp="1"/>
          </p:cNvSpPr>
          <p:nvPr>
            <p:ph idx="1"/>
          </p:nvPr>
        </p:nvSpPr>
        <p:spPr/>
        <p:txBody>
          <a:bodyPr>
            <a:normAutofit fontScale="47500" lnSpcReduction="20000"/>
          </a:bodyPr>
          <a:lstStyle/>
          <a:p>
            <a:pPr algn="l" rtl="0"/>
            <a:r>
              <a:rPr lang="en-US" dirty="0"/>
              <a:t>The negative form of the past simple tense is used to express actions or events that did not happen in the </a:t>
            </a:r>
            <a:r>
              <a:rPr lang="en-US" dirty="0" smtClean="0"/>
              <a:t>past ..</a:t>
            </a:r>
          </a:p>
          <a:p>
            <a:pPr algn="l" rtl="0"/>
            <a:r>
              <a:rPr lang="en-US" dirty="0"/>
              <a:t>Structure</a:t>
            </a:r>
          </a:p>
          <a:p>
            <a:pPr marL="0" indent="0" algn="l" rtl="0">
              <a:buNone/>
            </a:pPr>
            <a:r>
              <a:rPr lang="en-US" dirty="0"/>
              <a:t>To form the negative past simple tense, we use the auxiliary verb "did" (in its past tense form) followed by "not" (contracted to "didn't") and the base form of the main verb</a:t>
            </a:r>
            <a:r>
              <a:rPr lang="en-US" dirty="0" smtClean="0"/>
              <a:t>.</a:t>
            </a:r>
          </a:p>
          <a:p>
            <a:pPr marL="0" indent="0" algn="l" rtl="0">
              <a:buNone/>
            </a:pPr>
            <a:endParaRPr lang="en-US" dirty="0" smtClean="0"/>
          </a:p>
          <a:p>
            <a:pPr marL="0" indent="0" algn="l" rtl="0">
              <a:buNone/>
            </a:pPr>
            <a:r>
              <a:rPr lang="en-US" dirty="0" smtClean="0"/>
              <a:t>S +did </a:t>
            </a:r>
            <a:r>
              <a:rPr lang="en-US" dirty="0"/>
              <a:t>+ not + base form of the </a:t>
            </a:r>
            <a:r>
              <a:rPr lang="en-US" dirty="0" smtClean="0"/>
              <a:t>verb</a:t>
            </a:r>
          </a:p>
          <a:p>
            <a:pPr marL="0" indent="0" algn="l" rtl="0">
              <a:buNone/>
            </a:pPr>
            <a:endParaRPr lang="en-US" dirty="0"/>
          </a:p>
          <a:p>
            <a:pPr marL="0" indent="0" algn="l" rtl="0">
              <a:buNone/>
            </a:pPr>
            <a:r>
              <a:rPr lang="en-US" dirty="0"/>
              <a:t>I didn't walk to school yesterday.</a:t>
            </a:r>
          </a:p>
          <a:p>
            <a:pPr marL="0" indent="0" algn="l" rtl="0">
              <a:buNone/>
            </a:pPr>
            <a:r>
              <a:rPr lang="en-US" dirty="0"/>
              <a:t>She didn't play tennis last weekend</a:t>
            </a:r>
            <a:r>
              <a:rPr lang="en-US" dirty="0" smtClean="0"/>
              <a:t>.</a:t>
            </a:r>
          </a:p>
          <a:p>
            <a:pPr marL="0" indent="0" algn="l" rtl="0">
              <a:buNone/>
            </a:pPr>
            <a:r>
              <a:rPr lang="en-US" dirty="0"/>
              <a:t>He didn't go to the party on Friday.</a:t>
            </a:r>
          </a:p>
          <a:p>
            <a:pPr marL="0" indent="0" algn="l" rtl="0">
              <a:buNone/>
            </a:pPr>
            <a:r>
              <a:rPr lang="en-US" dirty="0"/>
              <a:t>We didn't see that movie last night</a:t>
            </a:r>
            <a:r>
              <a:rPr lang="en-US" dirty="0" smtClean="0"/>
              <a:t>.</a:t>
            </a:r>
          </a:p>
          <a:p>
            <a:pPr marL="0" indent="0" algn="l" rtl="0">
              <a:buNone/>
            </a:pPr>
            <a:r>
              <a:rPr lang="en-US" dirty="0"/>
              <a:t>She didn't call me yesterday.</a:t>
            </a:r>
          </a:p>
          <a:p>
            <a:pPr marL="0" indent="0" algn="l" rtl="0">
              <a:buNone/>
            </a:pPr>
            <a:r>
              <a:rPr lang="en-US" dirty="0"/>
              <a:t>We didn't go to the party last night.</a:t>
            </a:r>
          </a:p>
          <a:p>
            <a:pPr marL="0" indent="0" algn="l" rtl="0">
              <a:buNone/>
            </a:pPr>
            <a:r>
              <a:rPr lang="en-US" dirty="0"/>
              <a:t>He didn't eat breakfast this morning.</a:t>
            </a:r>
          </a:p>
          <a:p>
            <a:pPr marL="0" indent="0" algn="l" rtl="0">
              <a:buNone/>
            </a:pPr>
            <a:r>
              <a:rPr lang="en-US" dirty="0"/>
              <a:t>They didn't visit the museum on Sunday</a:t>
            </a:r>
            <a:r>
              <a:rPr lang="en-US" dirty="0" smtClean="0"/>
              <a:t>.</a:t>
            </a:r>
          </a:p>
          <a:p>
            <a:pPr marL="0" indent="0" algn="l" rtl="0">
              <a:buNone/>
            </a:pPr>
            <a:r>
              <a:rPr lang="en-US" dirty="0"/>
              <a:t>She didn't finish her homework on time.</a:t>
            </a:r>
          </a:p>
          <a:p>
            <a:pPr marL="0" indent="0" algn="l" rtl="0">
              <a:buNone/>
            </a:pPr>
            <a:r>
              <a:rPr lang="en-US" dirty="0"/>
              <a:t>They didn't travel to Europe last summer.</a:t>
            </a:r>
          </a:p>
          <a:p>
            <a:pPr marL="0" indent="0" algn="l" rtl="0">
              <a:buNone/>
            </a:pPr>
            <a:r>
              <a:rPr lang="en-US" dirty="0"/>
              <a:t>He didn't buy the new phone yesterday.</a:t>
            </a:r>
          </a:p>
        </p:txBody>
      </p:sp>
    </p:spTree>
    <p:extLst>
      <p:ext uri="{BB962C8B-B14F-4D97-AF65-F5344CB8AC3E}">
        <p14:creationId xmlns:p14="http://schemas.microsoft.com/office/powerpoint/2010/main" val="2754061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Question</a:t>
            </a:r>
            <a:endParaRPr lang="en-US" dirty="0"/>
          </a:p>
        </p:txBody>
      </p:sp>
      <p:sp>
        <p:nvSpPr>
          <p:cNvPr id="3" name="عنصر نائب للمحتوى 2"/>
          <p:cNvSpPr>
            <a:spLocks noGrp="1"/>
          </p:cNvSpPr>
          <p:nvPr>
            <p:ph idx="1"/>
          </p:nvPr>
        </p:nvSpPr>
        <p:spPr/>
        <p:txBody>
          <a:bodyPr>
            <a:normAutofit fontScale="55000" lnSpcReduction="20000"/>
          </a:bodyPr>
          <a:lstStyle/>
          <a:p>
            <a:pPr algn="l" rtl="0"/>
            <a:r>
              <a:rPr lang="en-US" dirty="0"/>
              <a:t>The question form of the past simple tense is used to inquire about actions or events that happened at a specific time in the past</a:t>
            </a:r>
            <a:r>
              <a:rPr lang="en-US" dirty="0" smtClean="0"/>
              <a:t>.</a:t>
            </a:r>
          </a:p>
          <a:p>
            <a:pPr algn="l" rtl="0"/>
            <a:r>
              <a:rPr lang="en-US" dirty="0"/>
              <a:t>Structure</a:t>
            </a:r>
          </a:p>
          <a:p>
            <a:pPr algn="l" rtl="0"/>
            <a:r>
              <a:rPr lang="en-US" dirty="0"/>
              <a:t>To form questions in the past simple tense, we use the auxiliary verb "did" (in its past tense form) followed by the subject and the base form of the main verb</a:t>
            </a:r>
            <a:r>
              <a:rPr lang="en-US" dirty="0" smtClean="0"/>
              <a:t>.</a:t>
            </a:r>
          </a:p>
          <a:p>
            <a:pPr algn="l" rtl="0"/>
            <a:endParaRPr lang="en-US" dirty="0"/>
          </a:p>
          <a:p>
            <a:pPr marL="0" indent="0" algn="l" rtl="0">
              <a:buNone/>
            </a:pPr>
            <a:r>
              <a:rPr lang="en-US" dirty="0" smtClean="0"/>
              <a:t>  </a:t>
            </a:r>
            <a:r>
              <a:rPr lang="en-US" dirty="0"/>
              <a:t>Did + subject + base form of the </a:t>
            </a:r>
            <a:r>
              <a:rPr lang="en-US" dirty="0" smtClean="0"/>
              <a:t>verb</a:t>
            </a:r>
          </a:p>
          <a:p>
            <a:pPr marL="0" indent="0" algn="l" rtl="0">
              <a:buNone/>
            </a:pPr>
            <a:endParaRPr lang="en-US" dirty="0"/>
          </a:p>
          <a:p>
            <a:pPr algn="l" rtl="0"/>
            <a:r>
              <a:rPr lang="en-US" dirty="0"/>
              <a:t>Did you walk to school yesterday?</a:t>
            </a:r>
          </a:p>
          <a:p>
            <a:pPr algn="l" rtl="0"/>
            <a:r>
              <a:rPr lang="en-US" dirty="0"/>
              <a:t>Did she play tennis last weekend</a:t>
            </a:r>
            <a:r>
              <a:rPr lang="en-US" dirty="0" smtClean="0"/>
              <a:t>?</a:t>
            </a:r>
          </a:p>
          <a:p>
            <a:pPr algn="l" rtl="0"/>
            <a:r>
              <a:rPr lang="en-US" dirty="0"/>
              <a:t>Did he go to the party on Friday?</a:t>
            </a:r>
          </a:p>
          <a:p>
            <a:pPr algn="l" rtl="0"/>
            <a:r>
              <a:rPr lang="en-US" dirty="0"/>
              <a:t>Did we see that movie last </a:t>
            </a:r>
            <a:r>
              <a:rPr lang="en-US" dirty="0" smtClean="0"/>
              <a:t>night</a:t>
            </a:r>
          </a:p>
          <a:p>
            <a:pPr algn="l" rtl="0"/>
            <a:r>
              <a:rPr lang="en-US" dirty="0"/>
              <a:t>Did you finish your homework last night?</a:t>
            </a:r>
          </a:p>
          <a:p>
            <a:pPr algn="l" rtl="0"/>
            <a:r>
              <a:rPr lang="en-US" dirty="0"/>
              <a:t>Did they visit their grandparents over the weekend</a:t>
            </a:r>
            <a:r>
              <a:rPr lang="en-US" dirty="0" smtClean="0"/>
              <a:t>?</a:t>
            </a:r>
          </a:p>
          <a:p>
            <a:pPr algn="l" rtl="0"/>
            <a:r>
              <a:rPr lang="en-US" dirty="0"/>
              <a:t>Did she enjoy her trip to Paris?</a:t>
            </a:r>
          </a:p>
          <a:p>
            <a:pPr algn="l" rtl="0"/>
            <a:r>
              <a:rPr lang="en-US" dirty="0"/>
              <a:t>Did you have fun at the concert?</a:t>
            </a:r>
          </a:p>
          <a:p>
            <a:pPr algn="l" rtl="0"/>
            <a:endParaRPr lang="en-US" dirty="0"/>
          </a:p>
        </p:txBody>
      </p:sp>
    </p:spTree>
    <p:extLst>
      <p:ext uri="{BB962C8B-B14F-4D97-AF65-F5344CB8AC3E}">
        <p14:creationId xmlns:p14="http://schemas.microsoft.com/office/powerpoint/2010/main" val="3340303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some</a:t>
            </a:r>
            <a:endParaRPr lang="en-US" dirty="0"/>
          </a:p>
        </p:txBody>
      </p:sp>
      <p:sp>
        <p:nvSpPr>
          <p:cNvPr id="3" name="عنصر نائب للمحتوى 2"/>
          <p:cNvSpPr>
            <a:spLocks noGrp="1"/>
          </p:cNvSpPr>
          <p:nvPr>
            <p:ph idx="1"/>
          </p:nvPr>
        </p:nvSpPr>
        <p:spPr/>
        <p:txBody>
          <a:bodyPr>
            <a:normAutofit fontScale="92500" lnSpcReduction="10000"/>
          </a:bodyPr>
          <a:lstStyle/>
          <a:p>
            <a:pPr marL="0" indent="0" algn="l" rtl="0">
              <a:buNone/>
            </a:pPr>
            <a:r>
              <a:rPr lang="en-US" dirty="0"/>
              <a:t>Some : it is used with positive sentences ,offering and requesting.</a:t>
            </a:r>
          </a:p>
          <a:p>
            <a:pPr marL="0" indent="0" algn="l" rtl="0">
              <a:buNone/>
            </a:pPr>
            <a:r>
              <a:rPr lang="en-US" dirty="0"/>
              <a:t>Ex: </a:t>
            </a:r>
          </a:p>
          <a:p>
            <a:pPr algn="l" rtl="0"/>
            <a:r>
              <a:rPr lang="en-US" dirty="0"/>
              <a:t>I want some rice.</a:t>
            </a:r>
          </a:p>
          <a:p>
            <a:pPr algn="l" rtl="0"/>
            <a:r>
              <a:rPr lang="en-US" dirty="0"/>
              <a:t>Would you like some tea?</a:t>
            </a:r>
          </a:p>
          <a:p>
            <a:pPr algn="l" rtl="0"/>
            <a:r>
              <a:rPr lang="en-US" dirty="0"/>
              <a:t>Can you give me some information?</a:t>
            </a:r>
          </a:p>
          <a:p>
            <a:pPr algn="l" rtl="0"/>
            <a:r>
              <a:rPr lang="en-US" dirty="0"/>
              <a:t> I need some help with cleaning my house. </a:t>
            </a:r>
          </a:p>
          <a:p>
            <a:pPr algn="l" rtl="0"/>
            <a:r>
              <a:rPr lang="en-US" dirty="0"/>
              <a:t> Can I borrow some money? </a:t>
            </a:r>
          </a:p>
          <a:p>
            <a:pPr algn="l" rtl="0"/>
            <a:r>
              <a:rPr lang="en-US" dirty="0"/>
              <a:t>There is some milk left in the fridge</a:t>
            </a:r>
          </a:p>
          <a:p>
            <a:pPr algn="l" rtl="0"/>
            <a:endParaRPr lang="en-US" dirty="0"/>
          </a:p>
          <a:p>
            <a:pPr algn="l" rtl="0"/>
            <a:endParaRPr lang="en-US" dirty="0"/>
          </a:p>
        </p:txBody>
      </p:sp>
    </p:spTree>
    <p:extLst>
      <p:ext uri="{BB962C8B-B14F-4D97-AF65-F5344CB8AC3E}">
        <p14:creationId xmlns:p14="http://schemas.microsoft.com/office/powerpoint/2010/main" val="1541308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Any</a:t>
            </a:r>
            <a:endParaRPr lang="en-US" dirty="0"/>
          </a:p>
        </p:txBody>
      </p:sp>
      <p:sp>
        <p:nvSpPr>
          <p:cNvPr id="3" name="عنصر نائب للمحتوى 2"/>
          <p:cNvSpPr>
            <a:spLocks noGrp="1"/>
          </p:cNvSpPr>
          <p:nvPr>
            <p:ph idx="1"/>
          </p:nvPr>
        </p:nvSpPr>
        <p:spPr/>
        <p:txBody>
          <a:bodyPr>
            <a:normAutofit fontScale="92500" lnSpcReduction="20000"/>
          </a:bodyPr>
          <a:lstStyle/>
          <a:p>
            <a:pPr marL="0" indent="0" algn="l" rtl="0">
              <a:buNone/>
            </a:pPr>
            <a:r>
              <a:rPr lang="en-US" dirty="0"/>
              <a:t>Any : it is used with  negative and interrogative statements.</a:t>
            </a:r>
          </a:p>
          <a:p>
            <a:pPr marL="0" indent="0" algn="l" rtl="0">
              <a:buNone/>
            </a:pPr>
            <a:r>
              <a:rPr lang="en-US" dirty="0"/>
              <a:t>Ex:</a:t>
            </a:r>
          </a:p>
          <a:p>
            <a:pPr algn="l" rtl="0"/>
            <a:r>
              <a:rPr lang="en-US" dirty="0"/>
              <a:t>I don’t want anyone.</a:t>
            </a:r>
          </a:p>
          <a:p>
            <a:pPr algn="l" rtl="0"/>
            <a:r>
              <a:rPr lang="en-US" dirty="0"/>
              <a:t>Do you have any tea?</a:t>
            </a:r>
          </a:p>
          <a:p>
            <a:pPr algn="l" rtl="0"/>
            <a:r>
              <a:rPr lang="en-US" dirty="0"/>
              <a:t>Is there any information available?</a:t>
            </a:r>
          </a:p>
          <a:p>
            <a:pPr algn="l" rtl="0"/>
            <a:r>
              <a:rPr lang="en-US" dirty="0"/>
              <a:t>I don't have any chocolate left. </a:t>
            </a:r>
          </a:p>
          <a:p>
            <a:pPr algn="l" rtl="0"/>
            <a:r>
              <a:rPr lang="en-US" dirty="0"/>
              <a:t>Do you have any plans for the weekend? </a:t>
            </a:r>
          </a:p>
          <a:p>
            <a:pPr algn="l" rtl="0"/>
            <a:r>
              <a:rPr lang="en-US" dirty="0"/>
              <a:t> He didn't give me any details. </a:t>
            </a:r>
          </a:p>
          <a:p>
            <a:pPr algn="l" rtl="0"/>
            <a:r>
              <a:rPr lang="en-US" dirty="0"/>
              <a:t> Is there any way we can finish this earlier? </a:t>
            </a:r>
          </a:p>
          <a:p>
            <a:pPr algn="l" rtl="0"/>
            <a:endParaRPr lang="en-US" dirty="0"/>
          </a:p>
        </p:txBody>
      </p:sp>
    </p:spTree>
    <p:extLst>
      <p:ext uri="{BB962C8B-B14F-4D97-AF65-F5344CB8AC3E}">
        <p14:creationId xmlns:p14="http://schemas.microsoft.com/office/powerpoint/2010/main" val="1213649878"/>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608</Words>
  <Application>Microsoft Office PowerPoint</Application>
  <PresentationFormat>عرض على الشاشة (3:4)‏</PresentationFormat>
  <Paragraphs>81</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سمة Office</vt:lpstr>
      <vt:lpstr>Department of biology</vt:lpstr>
      <vt:lpstr>Past simple</vt:lpstr>
      <vt:lpstr> Negative</vt:lpstr>
      <vt:lpstr>Question</vt:lpstr>
      <vt:lpstr>some</vt:lpstr>
      <vt:lpstr>Any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prog</dc:creator>
  <cp:lastModifiedBy>Maher</cp:lastModifiedBy>
  <cp:revision>6</cp:revision>
  <dcterms:created xsi:type="dcterms:W3CDTF">2024-04-19T10:42:59Z</dcterms:created>
  <dcterms:modified xsi:type="dcterms:W3CDTF">2024-04-19T11:37:57Z</dcterms:modified>
</cp:coreProperties>
</file>