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305" r:id="rId7"/>
    <p:sldId id="263" r:id="rId8"/>
    <p:sldId id="307" r:id="rId9"/>
    <p:sldId id="265" r:id="rId10"/>
    <p:sldId id="269" r:id="rId11"/>
    <p:sldId id="317" r:id="rId12"/>
    <p:sldId id="311" r:id="rId13"/>
    <p:sldId id="318" r:id="rId14"/>
    <p:sldId id="270" r:id="rId15"/>
    <p:sldId id="309" r:id="rId16"/>
    <p:sldId id="271" r:id="rId17"/>
    <p:sldId id="313" r:id="rId18"/>
    <p:sldId id="321" r:id="rId19"/>
    <p:sldId id="316" r:id="rId20"/>
    <p:sldId id="273" r:id="rId21"/>
    <p:sldId id="274" r:id="rId22"/>
    <p:sldId id="275" r:id="rId23"/>
    <p:sldId id="276" r:id="rId24"/>
    <p:sldId id="277" r:id="rId25"/>
    <p:sldId id="280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4" r:id="rId37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>
        <p:scale>
          <a:sx n="125" d="100"/>
          <a:sy n="125" d="100"/>
        </p:scale>
        <p:origin x="-1596" y="-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19/07/1445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303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19/07/1445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869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19/07/1445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66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19/07/1445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874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19/07/1445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201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19/07/1445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08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19/07/1445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748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19/07/1445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720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19/07/1445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86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19/07/1445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155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19/07/1445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6123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AD397-19BD-46FF-A4C4-F21927794F96}" type="datetimeFigureOut">
              <a:rPr lang="ar-IQ" smtClean="0"/>
              <a:t>19/07/1445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94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Major </a:t>
            </a:r>
            <a:r>
              <a:rPr lang="en-US" b="1" dirty="0" err="1" smtClean="0"/>
              <a:t>Histocompatability</a:t>
            </a:r>
            <a:r>
              <a:rPr lang="en-US" b="1" dirty="0" smtClean="0"/>
              <a:t> Complex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5422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1952625"/>
            <a:ext cx="59340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0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840" y="1696061"/>
            <a:ext cx="6462320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8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2" y="2534444"/>
            <a:ext cx="59721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2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94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2417094"/>
            <a:ext cx="59721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1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529681"/>
            <a:ext cx="59436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2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216" y="2412080"/>
            <a:ext cx="59531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4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685925"/>
            <a:ext cx="64674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47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752600"/>
            <a:ext cx="64198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29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762125"/>
            <a:ext cx="6477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6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337" y="2377281"/>
            <a:ext cx="60293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38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48719"/>
            <a:ext cx="59436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02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89" y="2439194"/>
            <a:ext cx="59531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0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840" y="2524919"/>
            <a:ext cx="59055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5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876651"/>
            <a:ext cx="65055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67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600200"/>
            <a:ext cx="64674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70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662112"/>
            <a:ext cx="64484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19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928812"/>
            <a:ext cx="64674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5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Class 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809750"/>
            <a:ext cx="6477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24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 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800225"/>
            <a:ext cx="64198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74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 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681162"/>
            <a:ext cx="64674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1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1985962"/>
            <a:ext cx="61245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8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 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 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709737"/>
            <a:ext cx="64198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Class 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733550"/>
            <a:ext cx="65151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26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 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1847850"/>
            <a:ext cx="63912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85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Class 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Beta-2m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776412"/>
            <a:ext cx="64674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70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 Class 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7" y="1852612"/>
            <a:ext cx="62198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01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class 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633537"/>
            <a:ext cx="64674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99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class 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733550"/>
            <a:ext cx="64674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9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1866900"/>
            <a:ext cx="59150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2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979" y="2272514"/>
            <a:ext cx="59436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2648744"/>
            <a:ext cx="59340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1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</p:spPr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898" y="2488531"/>
            <a:ext cx="59817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0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1985962"/>
            <a:ext cx="61245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0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2520156"/>
            <a:ext cx="60007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03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93</Words>
  <Application>Microsoft Office PowerPoint</Application>
  <PresentationFormat>Widescreen</PresentationFormat>
  <Paragraphs>61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Major Histocompatability Complex</vt:lpstr>
      <vt:lpstr>MHC</vt:lpstr>
      <vt:lpstr>MHC</vt:lpstr>
      <vt:lpstr>MHC</vt:lpstr>
      <vt:lpstr>MHC</vt:lpstr>
      <vt:lpstr>PowerPoint Presentation</vt:lpstr>
      <vt:lpstr>MHC</vt:lpstr>
      <vt:lpstr>MHC</vt:lpstr>
      <vt:lpstr>MHC</vt:lpstr>
      <vt:lpstr>MHC</vt:lpstr>
      <vt:lpstr>PowerPoint Presentation</vt:lpstr>
      <vt:lpstr>MHC</vt:lpstr>
      <vt:lpstr>PowerPoint Presentation</vt:lpstr>
      <vt:lpstr>MHC</vt:lpstr>
      <vt:lpstr>MHC</vt:lpstr>
      <vt:lpstr>MHC</vt:lpstr>
      <vt:lpstr>MHC</vt:lpstr>
      <vt:lpstr>MHC</vt:lpstr>
      <vt:lpstr>PowerPoint Presentation</vt:lpstr>
      <vt:lpstr>MHC</vt:lpstr>
      <vt:lpstr>MHC</vt:lpstr>
      <vt:lpstr>MHC</vt:lpstr>
      <vt:lpstr>MHC</vt:lpstr>
      <vt:lpstr>MHC</vt:lpstr>
      <vt:lpstr>MHC</vt:lpstr>
      <vt:lpstr>MHC</vt:lpstr>
      <vt:lpstr>MHC Class I</vt:lpstr>
      <vt:lpstr>Class I MHC</vt:lpstr>
      <vt:lpstr>Class I MHC</vt:lpstr>
      <vt:lpstr>Class I MHC</vt:lpstr>
      <vt:lpstr>MHC Class I</vt:lpstr>
      <vt:lpstr>Class I MHC</vt:lpstr>
      <vt:lpstr>MHC Class I</vt:lpstr>
      <vt:lpstr>MHC- Class I</vt:lpstr>
      <vt:lpstr>MHC class I</vt:lpstr>
      <vt:lpstr>MHC class I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Histocompatability Complex</dc:title>
  <dc:creator>Windows</dc:creator>
  <cp:lastModifiedBy>Windows</cp:lastModifiedBy>
  <cp:revision>70</cp:revision>
  <dcterms:created xsi:type="dcterms:W3CDTF">2023-11-09T05:45:28Z</dcterms:created>
  <dcterms:modified xsi:type="dcterms:W3CDTF">2024-01-29T21:36:17Z</dcterms:modified>
</cp:coreProperties>
</file>