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150" d="100"/>
          <a:sy n="150" d="100"/>
        </p:scale>
        <p:origin x="-2340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570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57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1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70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638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392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73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61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94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510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32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29CB-C43C-4852-99B1-93864949F993}" type="datetimeFigureOut">
              <a:rPr lang="ar-IQ" smtClean="0"/>
              <a:t>04/08/1445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603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685925"/>
            <a:ext cx="6543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1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81162"/>
            <a:ext cx="6477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62125"/>
            <a:ext cx="6505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24025"/>
            <a:ext cx="64484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876425"/>
            <a:ext cx="5962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33550"/>
            <a:ext cx="6477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09750"/>
            <a:ext cx="6553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33550"/>
            <a:ext cx="6477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33550"/>
            <a:ext cx="6467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809750"/>
            <a:ext cx="6524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633537"/>
            <a:ext cx="65151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14500"/>
            <a:ext cx="6496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771650"/>
            <a:ext cx="6457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5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Class II MHC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 Class II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II MHC</dc:title>
  <dc:creator>Windows</dc:creator>
  <cp:lastModifiedBy>Windows</cp:lastModifiedBy>
  <cp:revision>21</cp:revision>
  <dcterms:created xsi:type="dcterms:W3CDTF">2024-01-27T10:31:30Z</dcterms:created>
  <dcterms:modified xsi:type="dcterms:W3CDTF">2024-02-13T10:21:34Z</dcterms:modified>
</cp:coreProperties>
</file>