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8" r:id="rId3"/>
    <p:sldId id="308" r:id="rId4"/>
    <p:sldId id="263" r:id="rId5"/>
    <p:sldId id="264" r:id="rId6"/>
    <p:sldId id="265" r:id="rId7"/>
    <p:sldId id="266" r:id="rId8"/>
    <p:sldId id="310" r:id="rId9"/>
    <p:sldId id="267" r:id="rId10"/>
    <p:sldId id="269" r:id="rId11"/>
    <p:sldId id="270" r:id="rId12"/>
    <p:sldId id="306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7" r:id="rId24"/>
    <p:sldId id="289" r:id="rId25"/>
    <p:sldId id="290" r:id="rId26"/>
    <p:sldId id="292" r:id="rId27"/>
    <p:sldId id="312" r:id="rId2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18" y="-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730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904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382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86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465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109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933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77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743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90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720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3671-A4C2-400F-8629-6C3B266A502E}" type="datetimeFigureOut">
              <a:rPr lang="ar-IQ" smtClean="0"/>
              <a:t>20/08/1445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0306-61CC-45F2-84C1-EAC41D4A3B8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895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31795"/>
            <a:ext cx="6505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59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95462"/>
            <a:ext cx="64960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809750"/>
            <a:ext cx="6467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704975"/>
            <a:ext cx="65341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1800225"/>
            <a:ext cx="64198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804987"/>
            <a:ext cx="63817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800225"/>
            <a:ext cx="65151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824037"/>
            <a:ext cx="6477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9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47837"/>
            <a:ext cx="64674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T-Cell 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CD4 molecule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719262"/>
            <a:ext cx="6543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 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800225"/>
            <a:ext cx="64579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695450"/>
            <a:ext cx="65055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CD4-coreceptor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04975"/>
            <a:ext cx="6477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9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CD8-coreceptor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CD8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353469"/>
            <a:ext cx="65055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CD8 molecule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43075"/>
            <a:ext cx="64960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CD8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814512"/>
            <a:ext cx="6486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3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CD8-coreceptor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2" y="1800225"/>
            <a:ext cx="64293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9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824037"/>
            <a:ext cx="64960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5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TCR-</a:t>
            </a:r>
            <a:r>
              <a:rPr lang="en-US" dirty="0" err="1" smtClean="0"/>
              <a:t>coreceptors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814512"/>
            <a:ext cx="6524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66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814512"/>
            <a:ext cx="6486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37" y="1814512"/>
            <a:ext cx="6486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4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804987"/>
            <a:ext cx="65246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853565"/>
            <a:ext cx="61912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19275"/>
            <a:ext cx="6438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819275"/>
            <a:ext cx="64389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genes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53540"/>
            <a:ext cx="64103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71650"/>
            <a:ext cx="65055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</Words>
  <Application>Microsoft Office PowerPoint</Application>
  <PresentationFormat>Widescreen</PresentationFormat>
  <Paragraphs>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TCR</vt:lpstr>
      <vt:lpstr>PowerPoint Presentation</vt:lpstr>
      <vt:lpstr>PowerPoint Presentation</vt:lpstr>
      <vt:lpstr>TCR</vt:lpstr>
      <vt:lpstr>TCR</vt:lpstr>
      <vt:lpstr>TCR</vt:lpstr>
      <vt:lpstr>TCR</vt:lpstr>
      <vt:lpstr>TCR</vt:lpstr>
      <vt:lpstr>TCR</vt:lpstr>
      <vt:lpstr>TCR</vt:lpstr>
      <vt:lpstr>TCR</vt:lpstr>
      <vt:lpstr>TCR</vt:lpstr>
      <vt:lpstr>TCR</vt:lpstr>
      <vt:lpstr>PowerPoint Presentation</vt:lpstr>
      <vt:lpstr>TCR-coreceptors</vt:lpstr>
      <vt:lpstr>TCR-coreceptor</vt:lpstr>
      <vt:lpstr>TCR-Coreceptors</vt:lpstr>
      <vt:lpstr>T-Cell coreceptor</vt:lpstr>
      <vt:lpstr>CD4 coreceptor</vt:lpstr>
      <vt:lpstr>CD4-coreceptor</vt:lpstr>
      <vt:lpstr>CD8-coreceptor</vt:lpstr>
      <vt:lpstr>TCR-coreceptor</vt:lpstr>
      <vt:lpstr>TCR-coreceptor</vt:lpstr>
      <vt:lpstr>CD8-coreceptor</vt:lpstr>
      <vt:lpstr>TCR-coreceptor</vt:lpstr>
      <vt:lpstr>TCR-coreceptors</vt:lpstr>
      <vt:lpstr>Summary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61</cp:revision>
  <dcterms:created xsi:type="dcterms:W3CDTF">2024-02-26T08:04:48Z</dcterms:created>
  <dcterms:modified xsi:type="dcterms:W3CDTF">2024-02-29T06:59:16Z</dcterms:modified>
</cp:coreProperties>
</file>