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343" r:id="rId3"/>
    <p:sldId id="301" r:id="rId4"/>
    <p:sldId id="303" r:id="rId5"/>
    <p:sldId id="304" r:id="rId6"/>
    <p:sldId id="308" r:id="rId7"/>
    <p:sldId id="316" r:id="rId8"/>
    <p:sldId id="317" r:id="rId9"/>
    <p:sldId id="318" r:id="rId10"/>
    <p:sldId id="322" r:id="rId11"/>
    <p:sldId id="323" r:id="rId12"/>
    <p:sldId id="324" r:id="rId13"/>
    <p:sldId id="327" r:id="rId14"/>
    <p:sldId id="328" r:id="rId15"/>
    <p:sldId id="329" r:id="rId16"/>
    <p:sldId id="330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94660"/>
  </p:normalViewPr>
  <p:slideViewPr>
    <p:cSldViewPr snapToGrid="0">
      <p:cViewPr>
        <p:scale>
          <a:sx n="150" d="100"/>
          <a:sy n="150" d="100"/>
        </p:scale>
        <p:origin x="-216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48394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2994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0987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4592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32643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92240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70955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26250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00915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9185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5836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02D5-CC54-436C-8FCF-12543BDF1903}" type="datetimeFigureOut">
              <a:rPr lang="ar-IQ" smtClean="0"/>
              <a:t>13/08/1445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19EEE-1FBE-4D47-B1DB-F4E2B4B767E9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32570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0" y="2000250"/>
            <a:ext cx="5867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34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1933575"/>
            <a:ext cx="58864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3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5" y="1943100"/>
            <a:ext cx="60007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87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1905000"/>
            <a:ext cx="59245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586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1900237"/>
            <a:ext cx="58959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38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947862"/>
            <a:ext cx="5915025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524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2972935"/>
            <a:ext cx="587692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37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1957387"/>
            <a:ext cx="587692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85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MAb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1820862"/>
            <a:ext cx="595312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087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MAb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905000"/>
            <a:ext cx="591502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48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1943100"/>
            <a:ext cx="5972175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0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775" y="1882775"/>
            <a:ext cx="588645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21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37" y="1933575"/>
            <a:ext cx="5876925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3245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MAb</a:t>
            </a:r>
            <a:r>
              <a:rPr lang="en-US" dirty="0" smtClean="0"/>
              <a:t>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8487" y="1981200"/>
            <a:ext cx="591502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7386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87" y="1885950"/>
            <a:ext cx="57626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143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1976437"/>
            <a:ext cx="59055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7638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antibody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1800225"/>
            <a:ext cx="59721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0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MAb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5" y="1943100"/>
            <a:ext cx="58102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467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175" y="1478597"/>
            <a:ext cx="588645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086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012" y="1985962"/>
            <a:ext cx="5895975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835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Mab.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62" y="1966912"/>
            <a:ext cx="58578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5462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1990725"/>
            <a:ext cx="5924550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3285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2125"/>
            <a:ext cx="10515600" cy="1325563"/>
          </a:xfrm>
        </p:spPr>
        <p:txBody>
          <a:bodyPr/>
          <a:lstStyle/>
          <a:p>
            <a:r>
              <a:rPr lang="en-US" dirty="0" smtClean="0"/>
              <a:t>Monoclonal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MAb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912" y="1828800"/>
            <a:ext cx="59721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180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Monoclonal antibodies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MAb</a:t>
            </a:r>
            <a:endParaRPr lang="ar-IQ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3725" y="1952625"/>
            <a:ext cx="59245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42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4549</TotalTime>
  <Words>82</Words>
  <Application>Microsoft Office PowerPoint</Application>
  <PresentationFormat>Widescreen</PresentationFormat>
  <Paragraphs>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Times New Roman</vt:lpstr>
      <vt:lpstr>Office Theme</vt:lpstr>
      <vt:lpstr>Monoclonal antibodies</vt:lpstr>
      <vt:lpstr>Mab.</vt:lpstr>
      <vt:lpstr>MAb</vt:lpstr>
      <vt:lpstr>PowerPoint Presentation</vt:lpstr>
      <vt:lpstr>Monoclonal antibodies</vt:lpstr>
      <vt:lpstr>Monoclonal antibodies</vt:lpstr>
      <vt:lpstr>PowerPoint Presentation</vt:lpstr>
      <vt:lpstr>Monoclonal antibodies</vt:lpstr>
      <vt:lpstr>Monoclonal antibodies</vt:lpstr>
      <vt:lpstr>Monoclonal antibody</vt:lpstr>
      <vt:lpstr>Monoclonal antibody</vt:lpstr>
      <vt:lpstr>Monoclonal antibody</vt:lpstr>
      <vt:lpstr>Polyclonal antibodies</vt:lpstr>
      <vt:lpstr>Monoclonal antibodies</vt:lpstr>
      <vt:lpstr>Monoclonal antibodies</vt:lpstr>
      <vt:lpstr>Monoclonal antibody</vt:lpstr>
      <vt:lpstr>Monoclonal antibodies</vt:lpstr>
      <vt:lpstr>Monoclonal antibodies</vt:lpstr>
      <vt:lpstr>Monoclonal antibody</vt:lpstr>
      <vt:lpstr>Monoclonal antibody</vt:lpstr>
      <vt:lpstr>Monoclonal antibodies</vt:lpstr>
      <vt:lpstr>Monoclonal antibodies</vt:lpstr>
      <vt:lpstr>Monoclonal antibodies</vt:lpstr>
      <vt:lpstr>Monoclonal antibody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IgM</dc:title>
  <dc:creator>Windows</dc:creator>
  <cp:lastModifiedBy>Windows</cp:lastModifiedBy>
  <cp:revision>103</cp:revision>
  <dcterms:created xsi:type="dcterms:W3CDTF">2023-11-23T06:49:08Z</dcterms:created>
  <dcterms:modified xsi:type="dcterms:W3CDTF">2024-02-22T09:45:32Z</dcterms:modified>
</cp:coreProperties>
</file>