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82" r:id="rId5"/>
    <p:sldId id="284" r:id="rId6"/>
    <p:sldId id="285" r:id="rId7"/>
    <p:sldId id="287" r:id="rId8"/>
    <p:sldId id="288" r:id="rId9"/>
    <p:sldId id="289" r:id="rId10"/>
    <p:sldId id="290" r:id="rId11"/>
    <p:sldId id="293" r:id="rId12"/>
    <p:sldId id="296" r:id="rId13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191" autoAdjust="0"/>
    <p:restoredTop sz="94660"/>
  </p:normalViewPr>
  <p:slideViewPr>
    <p:cSldViewPr snapToGrid="0">
      <p:cViewPr>
        <p:scale>
          <a:sx n="150" d="100"/>
          <a:sy n="150" d="100"/>
        </p:scale>
        <p:origin x="-3126" y="-20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02D5-CC54-436C-8FCF-12543BDF1903}" type="datetimeFigureOut">
              <a:rPr lang="ar-IQ" smtClean="0"/>
              <a:t>13/08/1445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9EEE-1FBE-4D47-B1DB-F4E2B4B767E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48394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02D5-CC54-436C-8FCF-12543BDF1903}" type="datetimeFigureOut">
              <a:rPr lang="ar-IQ" smtClean="0"/>
              <a:t>13/08/1445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9EEE-1FBE-4D47-B1DB-F4E2B4B767E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29946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02D5-CC54-436C-8FCF-12543BDF1903}" type="datetimeFigureOut">
              <a:rPr lang="ar-IQ" smtClean="0"/>
              <a:t>13/08/1445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9EEE-1FBE-4D47-B1DB-F4E2B4B767E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098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02D5-CC54-436C-8FCF-12543BDF1903}" type="datetimeFigureOut">
              <a:rPr lang="ar-IQ" smtClean="0"/>
              <a:t>13/08/1445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9EEE-1FBE-4D47-B1DB-F4E2B4B767E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9459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02D5-CC54-436C-8FCF-12543BDF1903}" type="datetimeFigureOut">
              <a:rPr lang="ar-IQ" smtClean="0"/>
              <a:t>13/08/1445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9EEE-1FBE-4D47-B1DB-F4E2B4B767E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326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02D5-CC54-436C-8FCF-12543BDF1903}" type="datetimeFigureOut">
              <a:rPr lang="ar-IQ" smtClean="0"/>
              <a:t>13/08/1445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9EEE-1FBE-4D47-B1DB-F4E2B4B767E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9224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02D5-CC54-436C-8FCF-12543BDF1903}" type="datetimeFigureOut">
              <a:rPr lang="ar-IQ" smtClean="0"/>
              <a:t>13/08/1445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9EEE-1FBE-4D47-B1DB-F4E2B4B767E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7095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02D5-CC54-436C-8FCF-12543BDF1903}" type="datetimeFigureOut">
              <a:rPr lang="ar-IQ" smtClean="0"/>
              <a:t>13/08/1445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9EEE-1FBE-4D47-B1DB-F4E2B4B767E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2625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02D5-CC54-436C-8FCF-12543BDF1903}" type="datetimeFigureOut">
              <a:rPr lang="ar-IQ" smtClean="0"/>
              <a:t>13/08/1445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9EEE-1FBE-4D47-B1DB-F4E2B4B767E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0091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02D5-CC54-436C-8FCF-12543BDF1903}" type="datetimeFigureOut">
              <a:rPr lang="ar-IQ" smtClean="0"/>
              <a:t>13/08/1445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9EEE-1FBE-4D47-B1DB-F4E2B4B767E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9185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02D5-CC54-436C-8FCF-12543BDF1903}" type="datetimeFigureOut">
              <a:rPr lang="ar-IQ" smtClean="0"/>
              <a:t>13/08/1445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9EEE-1FBE-4D47-B1DB-F4E2B4B767E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8583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D02D5-CC54-436C-8FCF-12543BDF1903}" type="datetimeFigureOut">
              <a:rPr lang="ar-IQ" smtClean="0"/>
              <a:t>13/08/1445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19EEE-1FBE-4D47-B1DB-F4E2B4B767E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3257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IgE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8962" y="2518569"/>
            <a:ext cx="593407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47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IgE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IgE</a:t>
            </a:r>
            <a:r>
              <a:rPr lang="en-US" dirty="0" smtClean="0"/>
              <a:t> function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825" y="1957387"/>
            <a:ext cx="58483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59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IgE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IgE</a:t>
            </a:r>
            <a:r>
              <a:rPr lang="en-US" dirty="0" smtClean="0"/>
              <a:t> function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596" y="2536825"/>
            <a:ext cx="59150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34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IgE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IgE</a:t>
            </a:r>
            <a:r>
              <a:rPr lang="en-US" dirty="0" smtClean="0"/>
              <a:t>-summary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112" y="1776412"/>
            <a:ext cx="58197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1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IgE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IgE</a:t>
            </a:r>
            <a:r>
              <a:rPr lang="en-US" dirty="0" smtClean="0"/>
              <a:t> structure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012" y="1876425"/>
            <a:ext cx="589597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24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IgE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IgE</a:t>
            </a:r>
            <a:r>
              <a:rPr lang="en-US" dirty="0" smtClean="0"/>
              <a:t> characters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775" y="1914525"/>
            <a:ext cx="58864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58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IgE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IgE</a:t>
            </a:r>
            <a:r>
              <a:rPr lang="en-US" dirty="0" smtClean="0"/>
              <a:t> functions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05000"/>
            <a:ext cx="5943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03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IgE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IgE</a:t>
            </a:r>
            <a:r>
              <a:rPr lang="en-US" dirty="0" smtClean="0"/>
              <a:t> function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725" y="1933575"/>
            <a:ext cx="59245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02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IgE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1938337"/>
            <a:ext cx="59817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82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IgE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IgE</a:t>
            </a:r>
            <a:r>
              <a:rPr lang="en-US" dirty="0" smtClean="0"/>
              <a:t> function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437" y="1766887"/>
            <a:ext cx="59531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74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IgE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IgE</a:t>
            </a:r>
            <a:r>
              <a:rPr lang="en-US" dirty="0" smtClean="0"/>
              <a:t> function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212" y="1909762"/>
            <a:ext cx="574357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0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IgE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IgE</a:t>
            </a:r>
            <a:r>
              <a:rPr lang="en-US" dirty="0" smtClean="0"/>
              <a:t> function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1957387"/>
            <a:ext cx="58674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65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32</Words>
  <Application>Microsoft Office PowerPoint</Application>
  <PresentationFormat>Widescreen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IgE</vt:lpstr>
      <vt:lpstr>IgE</vt:lpstr>
      <vt:lpstr>IgE</vt:lpstr>
      <vt:lpstr>IgE</vt:lpstr>
      <vt:lpstr>IgE</vt:lpstr>
      <vt:lpstr>IgE</vt:lpstr>
      <vt:lpstr>IgE</vt:lpstr>
      <vt:lpstr>IgE</vt:lpstr>
      <vt:lpstr>IgE</vt:lpstr>
      <vt:lpstr>IgE</vt:lpstr>
      <vt:lpstr>IgE</vt:lpstr>
      <vt:lpstr>IgE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IgM</dc:title>
  <dc:creator>Windows</dc:creator>
  <cp:lastModifiedBy>Windows</cp:lastModifiedBy>
  <cp:revision>50</cp:revision>
  <dcterms:created xsi:type="dcterms:W3CDTF">2023-11-23T06:49:08Z</dcterms:created>
  <dcterms:modified xsi:type="dcterms:W3CDTF">2024-02-22T09:02:47Z</dcterms:modified>
</cp:coreProperties>
</file>