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88" r:id="rId17"/>
    <p:sldId id="274" r:id="rId18"/>
    <p:sldId id="297" r:id="rId19"/>
    <p:sldId id="290" r:id="rId20"/>
    <p:sldId id="292" r:id="rId21"/>
    <p:sldId id="295" r:id="rId22"/>
    <p:sldId id="296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25" d="100"/>
          <a:sy n="125" d="100"/>
        </p:scale>
        <p:origin x="-1422" y="-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96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172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88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92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328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19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38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01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681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56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73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3DD7-3E7A-4DFB-A408-610C29E74244}" type="datetimeFigureOut">
              <a:rPr lang="ar-IQ" smtClean="0"/>
              <a:t>17/09/1445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0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24025"/>
            <a:ext cx="64960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90700"/>
            <a:ext cx="6419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828800"/>
            <a:ext cx="6438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695450"/>
            <a:ext cx="65246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Necrosis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709737"/>
            <a:ext cx="6486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Necrosis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66887"/>
            <a:ext cx="6496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04975"/>
            <a:ext cx="6505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785937"/>
            <a:ext cx="65246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33550"/>
            <a:ext cx="6515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28787"/>
            <a:ext cx="6496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Interferon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862137"/>
            <a:ext cx="64389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immune System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47837"/>
            <a:ext cx="64484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876425"/>
            <a:ext cx="6477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Interferon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81175"/>
            <a:ext cx="65055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847850"/>
            <a:ext cx="63436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6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876425"/>
            <a:ext cx="63912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4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24025"/>
            <a:ext cx="64484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690687"/>
            <a:ext cx="6238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8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74507"/>
            <a:ext cx="6477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981200"/>
            <a:ext cx="64103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4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685925"/>
            <a:ext cx="6324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790700"/>
            <a:ext cx="6429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800225"/>
            <a:ext cx="64484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819275"/>
            <a:ext cx="64674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757362"/>
            <a:ext cx="6381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5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804987"/>
            <a:ext cx="6448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833562"/>
            <a:ext cx="63150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cytokine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733550"/>
            <a:ext cx="63055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42</Words>
  <Application>Microsoft Office PowerPoint</Application>
  <PresentationFormat>Widescreen</PresentationFormat>
  <Paragraphs>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Cells of immune System</vt:lpstr>
      <vt:lpstr>Cytokines</vt:lpstr>
      <vt:lpstr>Cytokines</vt:lpstr>
      <vt:lpstr>Cytokines</vt:lpstr>
      <vt:lpstr>Cytokines</vt:lpstr>
      <vt:lpstr>Cytokines</vt:lpstr>
      <vt:lpstr>Cytokines</vt:lpstr>
      <vt:lpstr>Types of cytokine</vt:lpstr>
      <vt:lpstr>Interleukins</vt:lpstr>
      <vt:lpstr>Interleukins</vt:lpstr>
      <vt:lpstr>Interleukins</vt:lpstr>
      <vt:lpstr>Tumor Necrosis Factor</vt:lpstr>
      <vt:lpstr>Tumor Necrosis Factor</vt:lpstr>
      <vt:lpstr>Interferons</vt:lpstr>
      <vt:lpstr>Interferons</vt:lpstr>
      <vt:lpstr>Interferons</vt:lpstr>
      <vt:lpstr>PowerPoint Presentation</vt:lpstr>
      <vt:lpstr>Type I Interferon</vt:lpstr>
      <vt:lpstr>Interferon</vt:lpstr>
      <vt:lpstr>Type II Interferon</vt:lpstr>
      <vt:lpstr>Interferons</vt:lpstr>
      <vt:lpstr>Colony-Stimulating Factor</vt:lpstr>
      <vt:lpstr>Colony-Stimulating Factors</vt:lpstr>
      <vt:lpstr>Colony-Stimulating Factors</vt:lpstr>
      <vt:lpstr>Colony-Stimulating Factor</vt:lpstr>
      <vt:lpstr>Chemokines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44</cp:revision>
  <dcterms:created xsi:type="dcterms:W3CDTF">2024-03-17T08:23:04Z</dcterms:created>
  <dcterms:modified xsi:type="dcterms:W3CDTF">2024-03-26T10:30:54Z</dcterms:modified>
</cp:coreProperties>
</file>