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8" r:id="rId11"/>
    <p:sldId id="276" r:id="rId12"/>
    <p:sldId id="277" r:id="rId13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150" d="100"/>
          <a:sy n="150" d="100"/>
        </p:scale>
        <p:origin x="-2238" y="-1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02D5-CC54-436C-8FCF-12543BDF1903}" type="datetimeFigureOut">
              <a:rPr lang="ar-IQ" smtClean="0"/>
              <a:t>02/06/1445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839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02D5-CC54-436C-8FCF-12543BDF1903}" type="datetimeFigureOut">
              <a:rPr lang="ar-IQ" smtClean="0"/>
              <a:t>02/06/1445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994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02D5-CC54-436C-8FCF-12543BDF1903}" type="datetimeFigureOut">
              <a:rPr lang="ar-IQ" smtClean="0"/>
              <a:t>02/06/1445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098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02D5-CC54-436C-8FCF-12543BDF1903}" type="datetimeFigureOut">
              <a:rPr lang="ar-IQ" smtClean="0"/>
              <a:t>02/06/1445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9459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02D5-CC54-436C-8FCF-12543BDF1903}" type="datetimeFigureOut">
              <a:rPr lang="ar-IQ" smtClean="0"/>
              <a:t>02/06/1445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326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02D5-CC54-436C-8FCF-12543BDF1903}" type="datetimeFigureOut">
              <a:rPr lang="ar-IQ" smtClean="0"/>
              <a:t>02/06/1445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9224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02D5-CC54-436C-8FCF-12543BDF1903}" type="datetimeFigureOut">
              <a:rPr lang="ar-IQ" smtClean="0"/>
              <a:t>02/06/1445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095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02D5-CC54-436C-8FCF-12543BDF1903}" type="datetimeFigureOut">
              <a:rPr lang="ar-IQ" smtClean="0"/>
              <a:t>02/06/1445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2625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02D5-CC54-436C-8FCF-12543BDF1903}" type="datetimeFigureOut">
              <a:rPr lang="ar-IQ" smtClean="0"/>
              <a:t>02/06/1445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0091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02D5-CC54-436C-8FCF-12543BDF1903}" type="datetimeFigureOut">
              <a:rPr lang="ar-IQ" smtClean="0"/>
              <a:t>02/06/1445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9185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02D5-CC54-436C-8FCF-12543BDF1903}" type="datetimeFigureOut">
              <a:rPr lang="ar-IQ" smtClean="0"/>
              <a:t>02/06/1445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8583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D02D5-CC54-436C-8FCF-12543BDF1903}" type="datetimeFigureOut">
              <a:rPr lang="ar-IQ" smtClean="0"/>
              <a:t>02/06/1445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3257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IgM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IgM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225" y="2372360"/>
            <a:ext cx="60007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6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IgM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2005012"/>
            <a:ext cx="59055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45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IgM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IgM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5" y="1966912"/>
            <a:ext cx="56959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70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IgM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IgM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112" y="1852612"/>
            <a:ext cx="58197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0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IgM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353" y="2321623"/>
            <a:ext cx="60293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6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IgM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895475"/>
            <a:ext cx="59817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1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IgM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912" y="1909762"/>
            <a:ext cx="597217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0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IgM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775" y="1795462"/>
            <a:ext cx="58864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00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IgM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37" y="1985962"/>
            <a:ext cx="59531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52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IgM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952625"/>
            <a:ext cx="59817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24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IgM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12" y="1914525"/>
            <a:ext cx="58959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31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IgM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487" y="1952625"/>
            <a:ext cx="59150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21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15</Words>
  <Application>Microsoft Office PowerPoint</Application>
  <PresentationFormat>Widescreen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IgM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IgM</vt:lpstr>
      <vt:lpstr>IgM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IgM</dc:title>
  <dc:creator>Windows</dc:creator>
  <cp:lastModifiedBy>Windows</cp:lastModifiedBy>
  <cp:revision>30</cp:revision>
  <dcterms:created xsi:type="dcterms:W3CDTF">2023-11-23T06:49:08Z</dcterms:created>
  <dcterms:modified xsi:type="dcterms:W3CDTF">2023-12-14T08:40:59Z</dcterms:modified>
</cp:coreProperties>
</file>