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9" r:id="rId4"/>
    <p:sldId id="259" r:id="rId5"/>
    <p:sldId id="260" r:id="rId6"/>
    <p:sldId id="262" r:id="rId7"/>
    <p:sldId id="305" r:id="rId8"/>
    <p:sldId id="263" r:id="rId9"/>
    <p:sldId id="324" r:id="rId10"/>
    <p:sldId id="315" r:id="rId11"/>
    <p:sldId id="314" r:id="rId12"/>
    <p:sldId id="317" r:id="rId13"/>
    <p:sldId id="266" r:id="rId14"/>
    <p:sldId id="270" r:id="rId15"/>
    <p:sldId id="320" r:id="rId16"/>
    <p:sldId id="319" r:id="rId17"/>
    <p:sldId id="307" r:id="rId18"/>
    <p:sldId id="276" r:id="rId19"/>
    <p:sldId id="325" r:id="rId20"/>
    <p:sldId id="280" r:id="rId21"/>
    <p:sldId id="293" r:id="rId22"/>
    <p:sldId id="322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4" r:id="rId33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58" autoAdjust="0"/>
    <p:restoredTop sz="94660"/>
  </p:normalViewPr>
  <p:slideViewPr>
    <p:cSldViewPr snapToGrid="0">
      <p:cViewPr varScale="1">
        <p:scale>
          <a:sx n="80" d="100"/>
          <a:sy n="80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D397-19BD-46FF-A4C4-F21927794F96}" type="datetimeFigureOut">
              <a:rPr lang="ar-IQ" smtClean="0"/>
              <a:t>20/07/1445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43A5-A630-48A0-B756-ECF118ACE1A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5303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D397-19BD-46FF-A4C4-F21927794F96}" type="datetimeFigureOut">
              <a:rPr lang="ar-IQ" smtClean="0"/>
              <a:t>20/07/1445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43A5-A630-48A0-B756-ECF118ACE1A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6869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D397-19BD-46FF-A4C4-F21927794F96}" type="datetimeFigureOut">
              <a:rPr lang="ar-IQ" smtClean="0"/>
              <a:t>20/07/1445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43A5-A630-48A0-B756-ECF118ACE1A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7665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D397-19BD-46FF-A4C4-F21927794F96}" type="datetimeFigureOut">
              <a:rPr lang="ar-IQ" smtClean="0"/>
              <a:t>20/07/1445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43A5-A630-48A0-B756-ECF118ACE1A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2874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D397-19BD-46FF-A4C4-F21927794F96}" type="datetimeFigureOut">
              <a:rPr lang="ar-IQ" smtClean="0"/>
              <a:t>20/07/1445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43A5-A630-48A0-B756-ECF118ACE1A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5201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D397-19BD-46FF-A4C4-F21927794F96}" type="datetimeFigureOut">
              <a:rPr lang="ar-IQ" smtClean="0"/>
              <a:t>20/07/1445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43A5-A630-48A0-B756-ECF118ACE1A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408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D397-19BD-46FF-A4C4-F21927794F96}" type="datetimeFigureOut">
              <a:rPr lang="ar-IQ" smtClean="0"/>
              <a:t>20/07/1445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43A5-A630-48A0-B756-ECF118ACE1A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1748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D397-19BD-46FF-A4C4-F21927794F96}" type="datetimeFigureOut">
              <a:rPr lang="ar-IQ" smtClean="0"/>
              <a:t>20/07/1445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43A5-A630-48A0-B756-ECF118ACE1A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0720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D397-19BD-46FF-A4C4-F21927794F96}" type="datetimeFigureOut">
              <a:rPr lang="ar-IQ" smtClean="0"/>
              <a:t>20/07/1445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43A5-A630-48A0-B756-ECF118ACE1A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686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D397-19BD-46FF-A4C4-F21927794F96}" type="datetimeFigureOut">
              <a:rPr lang="ar-IQ" smtClean="0"/>
              <a:t>20/07/1445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43A5-A630-48A0-B756-ECF118ACE1A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155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D397-19BD-46FF-A4C4-F21927794F96}" type="datetimeFigureOut">
              <a:rPr lang="ar-IQ" smtClean="0"/>
              <a:t>20/07/1445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43A5-A630-48A0-B756-ECF118ACE1A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6123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AD397-19BD-46FF-A4C4-F21927794F96}" type="datetimeFigureOut">
              <a:rPr lang="ar-IQ" smtClean="0"/>
              <a:t>20/07/1445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B43A5-A630-48A0-B756-ECF118ACE1A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8948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Major </a:t>
            </a:r>
            <a:r>
              <a:rPr lang="en-US" b="1" dirty="0" err="1" smtClean="0"/>
              <a:t>Histocompatability</a:t>
            </a:r>
            <a:r>
              <a:rPr lang="en-US" b="1" dirty="0" smtClean="0"/>
              <a:t> Complex</a:t>
            </a:r>
            <a:endParaRPr lang="ar-IQ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54223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89" y="2439194"/>
            <a:ext cx="59531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12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962" y="1952625"/>
            <a:ext cx="59340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55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840" y="2524919"/>
            <a:ext cx="59055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94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312" y="2534444"/>
            <a:ext cx="59721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10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912" y="2417094"/>
            <a:ext cx="59721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13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529681"/>
            <a:ext cx="59436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93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216" y="2412080"/>
            <a:ext cx="59531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89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712" y="1985962"/>
            <a:ext cx="61245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05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12" y="1876651"/>
            <a:ext cx="65055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67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12" y="1876651"/>
            <a:ext cx="65055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44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1337" y="2377281"/>
            <a:ext cx="60293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38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87" y="1662112"/>
            <a:ext cx="64484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19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262" y="1928812"/>
            <a:ext cx="64674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51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MHC-Class 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1762125"/>
            <a:ext cx="6477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62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 Class 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I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1809750"/>
            <a:ext cx="6477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24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I 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I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5" y="1800225"/>
            <a:ext cx="64198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74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I 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I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262" y="1681162"/>
            <a:ext cx="64674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18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I 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I 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5" y="1709737"/>
            <a:ext cx="64198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 Class 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I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1733550"/>
            <a:ext cx="65151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26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MHC-class 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I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362" y="1847850"/>
            <a:ext cx="639127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85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 Class 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Beta-2m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262" y="1776412"/>
            <a:ext cx="64674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70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5" y="2520156"/>
            <a:ext cx="60007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30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 </a:t>
            </a:r>
            <a:r>
              <a:rPr lang="en-US" dirty="0" err="1" smtClean="0"/>
              <a:t>ClassI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087" y="1852612"/>
            <a:ext cx="62198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01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 class 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262" y="1633537"/>
            <a:ext cx="646747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994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 class 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I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262" y="1733550"/>
            <a:ext cx="64674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9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712" y="1985962"/>
            <a:ext cx="61245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8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487" y="1866900"/>
            <a:ext cx="59150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26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979" y="2272514"/>
            <a:ext cx="59436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7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362" y="2648744"/>
            <a:ext cx="59340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19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8325"/>
            <a:ext cx="10515600" cy="4351338"/>
          </a:xfrm>
        </p:spPr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898" y="2488531"/>
            <a:ext cx="59817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03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262" y="1685925"/>
            <a:ext cx="64674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84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88</Words>
  <Application>Microsoft Office PowerPoint</Application>
  <PresentationFormat>Widescreen</PresentationFormat>
  <Paragraphs>59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Office Theme</vt:lpstr>
      <vt:lpstr>Major Histocompatability Complex</vt:lpstr>
      <vt:lpstr>MHC</vt:lpstr>
      <vt:lpstr>MHC</vt:lpstr>
      <vt:lpstr>MHC</vt:lpstr>
      <vt:lpstr>MHC</vt:lpstr>
      <vt:lpstr>MHC</vt:lpstr>
      <vt:lpstr>MHC</vt:lpstr>
      <vt:lpstr>MHC</vt:lpstr>
      <vt:lpstr>MHC</vt:lpstr>
      <vt:lpstr>MHC</vt:lpstr>
      <vt:lpstr>MHC</vt:lpstr>
      <vt:lpstr>MHC</vt:lpstr>
      <vt:lpstr>MHC</vt:lpstr>
      <vt:lpstr>MHC</vt:lpstr>
      <vt:lpstr>MHC</vt:lpstr>
      <vt:lpstr>MHC</vt:lpstr>
      <vt:lpstr>MHC</vt:lpstr>
      <vt:lpstr>MHC</vt:lpstr>
      <vt:lpstr>MHC</vt:lpstr>
      <vt:lpstr>MHC</vt:lpstr>
      <vt:lpstr>MHC</vt:lpstr>
      <vt:lpstr>MHC-Class I</vt:lpstr>
      <vt:lpstr>MHC Class I</vt:lpstr>
      <vt:lpstr>Class I MHC</vt:lpstr>
      <vt:lpstr>Class I MHC</vt:lpstr>
      <vt:lpstr>Class I MHC</vt:lpstr>
      <vt:lpstr>MHC Class I</vt:lpstr>
      <vt:lpstr>MHC-class I</vt:lpstr>
      <vt:lpstr>MHC Class I</vt:lpstr>
      <vt:lpstr>MHC ClassI</vt:lpstr>
      <vt:lpstr>MHC class I</vt:lpstr>
      <vt:lpstr>MHC class I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Histocompatability Complex</dc:title>
  <dc:creator>Windows</dc:creator>
  <cp:lastModifiedBy>Windows</cp:lastModifiedBy>
  <cp:revision>72</cp:revision>
  <dcterms:created xsi:type="dcterms:W3CDTF">2023-11-09T05:45:28Z</dcterms:created>
  <dcterms:modified xsi:type="dcterms:W3CDTF">2024-01-30T05:19:28Z</dcterms:modified>
</cp:coreProperties>
</file>