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70" r:id="rId2"/>
    <p:sldId id="28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4" r:id="rId11"/>
    <p:sldId id="283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47A3A-F3A6-465B-B5A0-45BB7FEA97F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00DDE-DBF6-4851-822E-1DA72D232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2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00DDE-DBF6-4851-822E-1DA72D232B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8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00DDE-DBF6-4851-822E-1DA72D232B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13/10/1445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0679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6" y="332656"/>
            <a:ext cx="482453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06" y="3789040"/>
            <a:ext cx="4280757" cy="197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2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8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0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879" y="1124744"/>
            <a:ext cx="548643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000" b="1" dirty="0"/>
              <a:t> Liquid </a:t>
            </a:r>
            <a:r>
              <a:rPr lang="en-US" sz="4000" b="1" dirty="0" smtClean="0"/>
              <a:t>mixture</a:t>
            </a:r>
            <a:endParaRPr lang="en-US" sz="4000" b="1" dirty="0"/>
          </a:p>
          <a:p>
            <a:pPr algn="l"/>
            <a:endParaRPr lang="en-US" sz="4000" b="1" dirty="0" smtClean="0"/>
          </a:p>
          <a:p>
            <a:pPr algn="l"/>
            <a:r>
              <a:rPr lang="en-US" sz="4000" b="1" dirty="0" smtClean="0"/>
              <a:t> </a:t>
            </a:r>
            <a:r>
              <a:rPr lang="en-US" sz="4000" b="1" dirty="0"/>
              <a:t> Buffer solutions-types </a:t>
            </a:r>
          </a:p>
        </p:txBody>
      </p:sp>
    </p:spTree>
    <p:extLst>
      <p:ext uri="{BB962C8B-B14F-4D97-AF65-F5344CB8AC3E}">
        <p14:creationId xmlns:p14="http://schemas.microsoft.com/office/powerpoint/2010/main" val="14368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5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32452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0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3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4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8640"/>
            <a:ext cx="9036497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4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7" y="116632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35182</TotalTime>
  <Words>9</Words>
  <Application>Microsoft Office PowerPoint</Application>
  <PresentationFormat>On-screen Show (4:3)</PresentationFormat>
  <Paragraphs>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2023-12-11T19:19:16Z</dcterms:created>
  <dcterms:modified xsi:type="dcterms:W3CDTF">2024-04-21T06:39:39Z</dcterms:modified>
</cp:coreProperties>
</file>