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0" autoAdjust="0"/>
    <p:restoredTop sz="94660"/>
  </p:normalViewPr>
  <p:slideViewPr>
    <p:cSldViewPr snapToGrid="0">
      <p:cViewPr varScale="1">
        <p:scale>
          <a:sx n="85" d="100"/>
          <a:sy n="85" d="100"/>
        </p:scale>
        <p:origin x="5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E2747-6A24-4D1E-AF47-840DF80A8956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DB63B-E8F8-4250-BD42-D61BAD883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267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E2747-6A24-4D1E-AF47-840DF80A8956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DB63B-E8F8-4250-BD42-D61BAD883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268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E2747-6A24-4D1E-AF47-840DF80A8956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DB63B-E8F8-4250-BD42-D61BAD883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7100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E2747-6A24-4D1E-AF47-840DF80A8956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DB63B-E8F8-4250-BD42-D61BAD883DF6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42548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E2747-6A24-4D1E-AF47-840DF80A8956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DB63B-E8F8-4250-BD42-D61BAD883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711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E2747-6A24-4D1E-AF47-840DF80A8956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DB63B-E8F8-4250-BD42-D61BAD883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1235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E2747-6A24-4D1E-AF47-840DF80A8956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DB63B-E8F8-4250-BD42-D61BAD883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2623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E2747-6A24-4D1E-AF47-840DF80A8956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DB63B-E8F8-4250-BD42-D61BAD883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6013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E2747-6A24-4D1E-AF47-840DF80A8956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DB63B-E8F8-4250-BD42-D61BAD883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332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E2747-6A24-4D1E-AF47-840DF80A8956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DB63B-E8F8-4250-BD42-D61BAD883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538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E2747-6A24-4D1E-AF47-840DF80A8956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DB63B-E8F8-4250-BD42-D61BAD883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707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E2747-6A24-4D1E-AF47-840DF80A8956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DB63B-E8F8-4250-BD42-D61BAD883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69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E2747-6A24-4D1E-AF47-840DF80A8956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DB63B-E8F8-4250-BD42-D61BAD883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126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E2747-6A24-4D1E-AF47-840DF80A8956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DB63B-E8F8-4250-BD42-D61BAD883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316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E2747-6A24-4D1E-AF47-840DF80A8956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DB63B-E8F8-4250-BD42-D61BAD883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11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E2747-6A24-4D1E-AF47-840DF80A8956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DB63B-E8F8-4250-BD42-D61BAD883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13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E2747-6A24-4D1E-AF47-840DF80A8956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DB63B-E8F8-4250-BD42-D61BAD883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171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C04E2747-6A24-4D1E-AF47-840DF80A8956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CDB63B-E8F8-4250-BD42-D61BAD883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4126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5688EED-D661-8143-2C78-4A5B43C2E81B}"/>
              </a:ext>
            </a:extLst>
          </p:cNvPr>
          <p:cNvSpPr txBox="1"/>
          <p:nvPr/>
        </p:nvSpPr>
        <p:spPr>
          <a:xfrm>
            <a:off x="5047129" y="1564342"/>
            <a:ext cx="1873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IQ" dirty="0"/>
              <a:t> وصل مبيعات 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A55A173-2D2F-BF69-18AC-E91869F7F95B}"/>
              </a:ext>
            </a:extLst>
          </p:cNvPr>
          <p:cNvSpPr txBox="1"/>
          <p:nvPr/>
        </p:nvSpPr>
        <p:spPr>
          <a:xfrm>
            <a:off x="4132731" y="2163980"/>
            <a:ext cx="5100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X-Cel Atlantis Scleral lenses </a:t>
            </a: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BFEC9818-B77D-419A-F6CD-450D6BBBBF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6942832"/>
              </p:ext>
            </p:extLst>
          </p:nvPr>
        </p:nvGraphicFramePr>
        <p:xfrm>
          <a:off x="1919941" y="2763619"/>
          <a:ext cx="8128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2897058324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621854096"/>
                    </a:ext>
                  </a:extLst>
                </a:gridCol>
                <a:gridCol w="1274483">
                  <a:extLst>
                    <a:ext uri="{9D8B030D-6E8A-4147-A177-3AD203B41FA5}">
                      <a16:colId xmlns:a16="http://schemas.microsoft.com/office/drawing/2014/main" val="2077568565"/>
                    </a:ext>
                  </a:extLst>
                </a:gridCol>
                <a:gridCol w="1976717">
                  <a:extLst>
                    <a:ext uri="{9D8B030D-6E8A-4147-A177-3AD203B41FA5}">
                      <a16:colId xmlns:a16="http://schemas.microsoft.com/office/drawing/2014/main" val="1099396618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260726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 </a:t>
                      </a:r>
                      <a:r>
                        <a:rPr lang="ar-IQ" dirty="0"/>
                        <a:t>واصل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IQ" dirty="0"/>
                        <a:t>السعر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IQ" dirty="0"/>
                        <a:t>العين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IQ" dirty="0"/>
                        <a:t>الهام عبد الحسين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IQ" dirty="0"/>
                        <a:t>اسم المريض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3987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ar-IQ" dirty="0"/>
                        <a:t>واصل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  600 $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IQ" dirty="0"/>
                        <a:t>36 سنة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IQ" dirty="0"/>
                        <a:t>العمر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20369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IQ" dirty="0"/>
                        <a:t>07717622967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IQ" dirty="0"/>
                        <a:t>رقم الهاتف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2941910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69613D44-8B6D-E143-13BF-57AEBFDFF66F}"/>
              </a:ext>
            </a:extLst>
          </p:cNvPr>
          <p:cNvSpPr txBox="1"/>
          <p:nvPr/>
        </p:nvSpPr>
        <p:spPr>
          <a:xfrm>
            <a:off x="7933766" y="3876139"/>
            <a:ext cx="27261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IQ" dirty="0"/>
              <a:t>علاء محمد السيلاوي  </a:t>
            </a:r>
          </a:p>
          <a:p>
            <a:r>
              <a:rPr lang="ar-IQ" dirty="0"/>
              <a:t>اخصائي تقنيات بصرية</a:t>
            </a:r>
          </a:p>
          <a:p>
            <a:r>
              <a:rPr lang="ar-IQ" dirty="0"/>
              <a:t>     07801344013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57374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53</TotalTime>
  <Words>37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Ion</vt:lpstr>
      <vt:lpstr>PowerPoint Presentation</vt:lpstr>
    </vt:vector>
  </TitlesOfParts>
  <Company>SACC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Maher</dc:creator>
  <cp:lastModifiedBy>Maher</cp:lastModifiedBy>
  <cp:revision>3</cp:revision>
  <dcterms:created xsi:type="dcterms:W3CDTF">2024-01-29T13:06:56Z</dcterms:created>
  <dcterms:modified xsi:type="dcterms:W3CDTF">2024-01-29T20:46:53Z</dcterms:modified>
</cp:coreProperties>
</file>