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30/09/1445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30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899363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27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66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2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4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31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93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32"/>
            <a:ext cx="8686800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13488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mohamed jawad</cp:lastModifiedBy>
  <cp:revision>1</cp:revision>
  <dcterms:created xsi:type="dcterms:W3CDTF">2024-04-08T05:59:07Z</dcterms:created>
  <dcterms:modified xsi:type="dcterms:W3CDTF">2024-04-08T06:08:11Z</dcterms:modified>
</cp:coreProperties>
</file>