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92" d="100"/>
          <a:sy n="92" d="100"/>
        </p:scale>
        <p:origin x="-1186"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03/11/1445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03/11/1445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03/11/1445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03/11/1445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03/11/1445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03/11/1445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03/11/1445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Department of biology</a:t>
            </a:r>
          </a:p>
        </p:txBody>
      </p:sp>
      <p:sp>
        <p:nvSpPr>
          <p:cNvPr id="3" name="عنوان فرعي 2"/>
          <p:cNvSpPr>
            <a:spLocks noGrp="1"/>
          </p:cNvSpPr>
          <p:nvPr>
            <p:ph type="subTitle" idx="1"/>
          </p:nvPr>
        </p:nvSpPr>
        <p:spPr/>
        <p:txBody>
          <a:bodyPr>
            <a:normAutofit fontScale="55000" lnSpcReduction="20000"/>
          </a:bodyPr>
          <a:lstStyle/>
          <a:p>
            <a:r>
              <a:rPr lang="en-US" dirty="0"/>
              <a:t>ENGLISH</a:t>
            </a:r>
          </a:p>
          <a:p>
            <a:r>
              <a:rPr lang="en-US" dirty="0"/>
              <a:t>1 stage</a:t>
            </a:r>
          </a:p>
          <a:p>
            <a:endParaRPr lang="en-US" dirty="0"/>
          </a:p>
          <a:p>
            <a:endParaRPr lang="en-US" dirty="0"/>
          </a:p>
          <a:p>
            <a:r>
              <a:rPr lang="en-US" dirty="0"/>
              <a:t>By</a:t>
            </a:r>
          </a:p>
          <a:p>
            <a:r>
              <a:rPr lang="en-US" dirty="0"/>
              <a:t>RAQIB ABBAS</a:t>
            </a:r>
          </a:p>
          <a:p>
            <a:endParaRPr lang="en-US" dirty="0"/>
          </a:p>
        </p:txBody>
      </p:sp>
    </p:spTree>
    <p:extLst>
      <p:ext uri="{BB962C8B-B14F-4D97-AF65-F5344CB8AC3E}">
        <p14:creationId xmlns:p14="http://schemas.microsoft.com/office/powerpoint/2010/main" val="414463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1.Declarative sentence</a:t>
            </a:r>
          </a:p>
        </p:txBody>
      </p:sp>
      <p:sp>
        <p:nvSpPr>
          <p:cNvPr id="3" name="عنصر نائب للمحتوى 2"/>
          <p:cNvSpPr>
            <a:spLocks noGrp="1"/>
          </p:cNvSpPr>
          <p:nvPr>
            <p:ph idx="1"/>
          </p:nvPr>
        </p:nvSpPr>
        <p:spPr/>
        <p:txBody>
          <a:bodyPr>
            <a:normAutofit fontScale="70000" lnSpcReduction="20000"/>
          </a:bodyPr>
          <a:lstStyle/>
          <a:p>
            <a:pPr algn="l" rtl="0"/>
            <a:r>
              <a:rPr lang="en-US" dirty="0"/>
              <a:t>A declarative sentence is a type of sentence </a:t>
            </a:r>
            <a:r>
              <a:rPr lang="en-US" dirty="0" smtClean="0"/>
              <a:t>that makes </a:t>
            </a:r>
            <a:r>
              <a:rPr lang="en-US" dirty="0"/>
              <a:t>a statement or provides information.</a:t>
            </a:r>
          </a:p>
          <a:p>
            <a:endParaRPr lang="en-US" dirty="0"/>
          </a:p>
          <a:p>
            <a:pPr marL="0" indent="0" algn="l" rtl="0">
              <a:buNone/>
            </a:pPr>
            <a:r>
              <a:rPr lang="en-US" dirty="0" smtClean="0"/>
              <a:t>___ </a:t>
            </a:r>
            <a:r>
              <a:rPr lang="en-US" dirty="0"/>
              <a:t>examples </a:t>
            </a:r>
          </a:p>
          <a:p>
            <a:endParaRPr lang="en-US" dirty="0"/>
          </a:p>
          <a:p>
            <a:pPr marL="0" indent="0" algn="l" rtl="0">
              <a:buNone/>
            </a:pPr>
            <a:r>
              <a:rPr lang="en-US" dirty="0"/>
              <a:t>1. </a:t>
            </a:r>
            <a:r>
              <a:rPr lang="en-US" dirty="0" smtClean="0"/>
              <a:t> I </a:t>
            </a:r>
            <a:r>
              <a:rPr lang="en-US" dirty="0"/>
              <a:t>enjoy reading books."</a:t>
            </a:r>
          </a:p>
          <a:p>
            <a:pPr marL="0" indent="0" algn="l" rtl="0">
              <a:buNone/>
            </a:pPr>
            <a:r>
              <a:rPr lang="en-US" dirty="0" smtClean="0"/>
              <a:t>2. The </a:t>
            </a:r>
            <a:r>
              <a:rPr lang="en-US" dirty="0"/>
              <a:t>cat is sleeping on the couch."</a:t>
            </a:r>
          </a:p>
          <a:p>
            <a:pPr marL="0" indent="0" algn="l" rtl="0">
              <a:buNone/>
            </a:pPr>
            <a:r>
              <a:rPr lang="en-US" dirty="0"/>
              <a:t>3. </a:t>
            </a:r>
            <a:r>
              <a:rPr lang="en-US" dirty="0" smtClean="0"/>
              <a:t> She </a:t>
            </a:r>
            <a:r>
              <a:rPr lang="en-US" dirty="0"/>
              <a:t>graduated from university last month."</a:t>
            </a:r>
          </a:p>
          <a:p>
            <a:pPr marL="0" indent="0" algn="l" rtl="0">
              <a:buNone/>
            </a:pPr>
            <a:r>
              <a:rPr lang="en-US" dirty="0"/>
              <a:t>4</a:t>
            </a:r>
            <a:r>
              <a:rPr lang="en-US" dirty="0" smtClean="0"/>
              <a:t>.  Water </a:t>
            </a:r>
            <a:r>
              <a:rPr lang="en-US" dirty="0"/>
              <a:t>boils at 100 degrees Celsius."</a:t>
            </a:r>
          </a:p>
          <a:p>
            <a:pPr marL="0" indent="0" algn="l" rtl="0">
              <a:buNone/>
            </a:pPr>
            <a:r>
              <a:rPr lang="en-US" dirty="0"/>
              <a:t>5. </a:t>
            </a:r>
            <a:r>
              <a:rPr lang="en-US" dirty="0" smtClean="0"/>
              <a:t> The </a:t>
            </a:r>
            <a:r>
              <a:rPr lang="en-US" dirty="0"/>
              <a:t>concert starts at 8 pm."</a:t>
            </a:r>
          </a:p>
          <a:p>
            <a:endParaRPr lang="en-US" dirty="0"/>
          </a:p>
          <a:p>
            <a:pPr algn="l" rtl="0"/>
            <a:r>
              <a:rPr lang="en-US" dirty="0"/>
              <a:t>….The purpose of declarative sentences is to convey facts, opinions, descriptions, or information without seeking an answer or posing a question</a:t>
            </a:r>
            <a:r>
              <a:rPr lang="en-US" dirty="0" smtClean="0"/>
              <a:t>.</a:t>
            </a:r>
            <a:endParaRPr lang="en-US" dirty="0"/>
          </a:p>
        </p:txBody>
      </p:sp>
    </p:spTree>
    <p:extLst>
      <p:ext uri="{BB962C8B-B14F-4D97-AF65-F5344CB8AC3E}">
        <p14:creationId xmlns:p14="http://schemas.microsoft.com/office/powerpoint/2010/main" val="67880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2.Imperative sentence</a:t>
            </a:r>
          </a:p>
        </p:txBody>
      </p:sp>
      <p:sp>
        <p:nvSpPr>
          <p:cNvPr id="3" name="عنصر نائب للمحتوى 2"/>
          <p:cNvSpPr>
            <a:spLocks noGrp="1"/>
          </p:cNvSpPr>
          <p:nvPr>
            <p:ph idx="1"/>
          </p:nvPr>
        </p:nvSpPr>
        <p:spPr/>
        <p:txBody>
          <a:bodyPr>
            <a:normAutofit fontScale="47500" lnSpcReduction="20000"/>
          </a:bodyPr>
          <a:lstStyle/>
          <a:p>
            <a:pPr algn="l" rtl="0"/>
            <a:r>
              <a:rPr lang="en-US" dirty="0"/>
              <a:t>An imperative sentence is a type of sentence that gives a command, makes a request, or offers advice or instructions. It is used to express a direct and often urgent statement or instruction.</a:t>
            </a:r>
          </a:p>
          <a:p>
            <a:endParaRPr lang="en-US" b="1" dirty="0"/>
          </a:p>
          <a:p>
            <a:pPr algn="l" rtl="0"/>
            <a:r>
              <a:rPr lang="en-US" dirty="0"/>
              <a:t>Imperative sentences typically do not have a subject, as the subject is usually understood to be "you," . </a:t>
            </a:r>
          </a:p>
          <a:p>
            <a:endParaRPr lang="en-US" dirty="0"/>
          </a:p>
          <a:p>
            <a:pPr algn="l" rtl="0"/>
            <a:r>
              <a:rPr lang="en-US" dirty="0"/>
              <a:t>They often begin with a verb in the base form (infinitive) or with a verb in the base form followed by "please" to make the request more polite</a:t>
            </a:r>
            <a:r>
              <a:rPr lang="en-US" dirty="0" smtClean="0"/>
              <a:t>.</a:t>
            </a:r>
          </a:p>
          <a:p>
            <a:pPr algn="l" rtl="0"/>
            <a:endParaRPr lang="en-US" dirty="0"/>
          </a:p>
          <a:p>
            <a:pPr marL="0" indent="0" algn="l" rtl="0">
              <a:buNone/>
            </a:pPr>
            <a:r>
              <a:rPr lang="en-US" dirty="0" smtClean="0"/>
              <a:t>__ </a:t>
            </a:r>
            <a:r>
              <a:rPr lang="en-US" dirty="0"/>
              <a:t>examples </a:t>
            </a:r>
          </a:p>
          <a:p>
            <a:pPr algn="l" rtl="0"/>
            <a:r>
              <a:rPr lang="en-US" dirty="0"/>
              <a:t>1. Sit down and be quiet.</a:t>
            </a:r>
          </a:p>
          <a:p>
            <a:pPr algn="l" rtl="0"/>
            <a:r>
              <a:rPr lang="en-US" dirty="0"/>
              <a:t>2. Please close the door when you leave.</a:t>
            </a:r>
          </a:p>
          <a:p>
            <a:pPr algn="l" rtl="0"/>
            <a:r>
              <a:rPr lang="en-US" dirty="0"/>
              <a:t>3. Take out the trash before you go to bed.</a:t>
            </a:r>
          </a:p>
          <a:p>
            <a:pPr algn="l" rtl="0"/>
            <a:r>
              <a:rPr lang="en-US" dirty="0"/>
              <a:t>4. Don't forget to bring your passport.</a:t>
            </a:r>
          </a:p>
          <a:p>
            <a:pPr algn="l" rtl="0"/>
            <a:r>
              <a:rPr lang="en-US" dirty="0"/>
              <a:t>5. Be sure to double-check your work.</a:t>
            </a:r>
          </a:p>
          <a:p>
            <a:endParaRPr lang="en-US" dirty="0"/>
          </a:p>
          <a:p>
            <a:pPr algn="l" rtl="0"/>
            <a:r>
              <a:rPr lang="en-US" dirty="0"/>
              <a:t>In these examples, the imperative sentences are giving commands or instructions to the listener. The verb forms used ("sit," "close," "take," "forget," "be," etc.) show that the sentences are imperative.</a:t>
            </a:r>
          </a:p>
          <a:p>
            <a:pPr algn="l" rtl="0"/>
            <a:endParaRPr lang="en-US" dirty="0"/>
          </a:p>
        </p:txBody>
      </p:sp>
    </p:spTree>
    <p:extLst>
      <p:ext uri="{BB962C8B-B14F-4D97-AF65-F5344CB8AC3E}">
        <p14:creationId xmlns:p14="http://schemas.microsoft.com/office/powerpoint/2010/main" val="1395403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3.Interrogative sentence </a:t>
            </a:r>
          </a:p>
        </p:txBody>
      </p:sp>
      <p:sp>
        <p:nvSpPr>
          <p:cNvPr id="3" name="عنصر نائب للمحتوى 2"/>
          <p:cNvSpPr>
            <a:spLocks noGrp="1"/>
          </p:cNvSpPr>
          <p:nvPr>
            <p:ph idx="1"/>
          </p:nvPr>
        </p:nvSpPr>
        <p:spPr/>
        <p:txBody>
          <a:bodyPr>
            <a:normAutofit fontScale="70000" lnSpcReduction="20000"/>
          </a:bodyPr>
          <a:lstStyle/>
          <a:p>
            <a:pPr algn="l" rtl="0"/>
            <a:r>
              <a:rPr lang="en-US" dirty="0"/>
              <a:t>Interrogative sentences, also known as question sentences, are a type of sentence that are formed to ask a question or seek information. </a:t>
            </a:r>
          </a:p>
          <a:p>
            <a:pPr algn="l" rtl="0"/>
            <a:r>
              <a:rPr lang="en-US" dirty="0"/>
              <a:t>These sentences are characterized by their structure and the use of interrogative words (question words) or a question mark at the </a:t>
            </a:r>
            <a:r>
              <a:rPr lang="en-US" dirty="0" smtClean="0"/>
              <a:t>end.</a:t>
            </a:r>
          </a:p>
          <a:p>
            <a:pPr algn="l" rtl="0"/>
            <a:endParaRPr lang="en-US" dirty="0" smtClean="0"/>
          </a:p>
          <a:p>
            <a:pPr algn="l" rtl="0"/>
            <a:r>
              <a:rPr lang="en-US" dirty="0" smtClean="0"/>
              <a:t> </a:t>
            </a:r>
            <a:r>
              <a:rPr lang="en-US" dirty="0"/>
              <a:t>examples </a:t>
            </a:r>
          </a:p>
          <a:p>
            <a:pPr marL="0" indent="0" algn="l" rtl="0">
              <a:buNone/>
            </a:pPr>
            <a:r>
              <a:rPr lang="en-US" dirty="0"/>
              <a:t>1. </a:t>
            </a:r>
            <a:r>
              <a:rPr lang="en-US" dirty="0" smtClean="0"/>
              <a:t> What </a:t>
            </a:r>
            <a:r>
              <a:rPr lang="en-US" dirty="0"/>
              <a:t>is your favorite color</a:t>
            </a:r>
            <a:r>
              <a:rPr lang="en-US" dirty="0" smtClean="0"/>
              <a:t>?</a:t>
            </a:r>
            <a:endParaRPr lang="en-US" dirty="0"/>
          </a:p>
          <a:p>
            <a:pPr marL="0" indent="0" algn="l" rtl="0">
              <a:buNone/>
            </a:pPr>
            <a:r>
              <a:rPr lang="en-US" dirty="0"/>
              <a:t>2. </a:t>
            </a:r>
            <a:r>
              <a:rPr lang="en-US" dirty="0" smtClean="0"/>
              <a:t> Did </a:t>
            </a:r>
            <a:r>
              <a:rPr lang="en-US" dirty="0"/>
              <a:t>you enjoy the movie</a:t>
            </a:r>
            <a:r>
              <a:rPr lang="en-US" dirty="0" smtClean="0"/>
              <a:t>?</a:t>
            </a:r>
            <a:endParaRPr lang="en-US" dirty="0"/>
          </a:p>
          <a:p>
            <a:pPr marL="0" indent="0" algn="l" rtl="0">
              <a:buNone/>
            </a:pPr>
            <a:r>
              <a:rPr lang="en-US" dirty="0"/>
              <a:t>3. </a:t>
            </a:r>
            <a:r>
              <a:rPr lang="en-US" dirty="0" smtClean="0"/>
              <a:t> Where </a:t>
            </a:r>
            <a:r>
              <a:rPr lang="en-US" dirty="0"/>
              <a:t>is the nearest library</a:t>
            </a:r>
            <a:r>
              <a:rPr lang="en-US" dirty="0" smtClean="0"/>
              <a:t>?</a:t>
            </a:r>
            <a:endParaRPr lang="en-US" dirty="0"/>
          </a:p>
          <a:p>
            <a:pPr marL="0" indent="0" algn="l" rtl="0">
              <a:buNone/>
            </a:pPr>
            <a:r>
              <a:rPr lang="en-US" dirty="0"/>
              <a:t>4. </a:t>
            </a:r>
            <a:r>
              <a:rPr lang="en-US" dirty="0" smtClean="0"/>
              <a:t> Are </a:t>
            </a:r>
            <a:r>
              <a:rPr lang="en-US" dirty="0"/>
              <a:t>you coming to the party</a:t>
            </a:r>
            <a:r>
              <a:rPr lang="en-US" dirty="0" smtClean="0"/>
              <a:t>?</a:t>
            </a:r>
            <a:endParaRPr lang="en-US" dirty="0"/>
          </a:p>
          <a:p>
            <a:pPr marL="0" indent="0" algn="l" rtl="0">
              <a:buNone/>
            </a:pPr>
            <a:r>
              <a:rPr lang="en-US" dirty="0" smtClean="0"/>
              <a:t>5</a:t>
            </a:r>
            <a:r>
              <a:rPr lang="en-US" dirty="0"/>
              <a:t>. </a:t>
            </a:r>
            <a:r>
              <a:rPr lang="en-US" dirty="0" smtClean="0"/>
              <a:t> How </a:t>
            </a:r>
            <a:r>
              <a:rPr lang="en-US" dirty="0"/>
              <a:t>do you make pancake.</a:t>
            </a:r>
          </a:p>
          <a:p>
            <a:endParaRPr lang="en-US" dirty="0"/>
          </a:p>
          <a:p>
            <a:pPr algn="l" rtl="0"/>
            <a:endParaRPr lang="en-US" dirty="0"/>
          </a:p>
        </p:txBody>
      </p:sp>
    </p:spTree>
    <p:extLst>
      <p:ext uri="{BB962C8B-B14F-4D97-AF65-F5344CB8AC3E}">
        <p14:creationId xmlns:p14="http://schemas.microsoft.com/office/powerpoint/2010/main" val="397858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4.Exclamatory sentence</a:t>
            </a:r>
          </a:p>
        </p:txBody>
      </p:sp>
      <p:sp>
        <p:nvSpPr>
          <p:cNvPr id="3" name="عنصر نائب للمحتوى 2"/>
          <p:cNvSpPr>
            <a:spLocks noGrp="1"/>
          </p:cNvSpPr>
          <p:nvPr>
            <p:ph idx="1"/>
          </p:nvPr>
        </p:nvSpPr>
        <p:spPr/>
        <p:txBody>
          <a:bodyPr>
            <a:normAutofit fontScale="62500" lnSpcReduction="20000"/>
          </a:bodyPr>
          <a:lstStyle/>
          <a:p>
            <a:pPr algn="l" rtl="0"/>
            <a:r>
              <a:rPr lang="en-US" dirty="0"/>
              <a:t>An exclamatory sentence is a type of sentence that expresses strong emotions, excitement, surprise, or any intense feeling</a:t>
            </a:r>
            <a:r>
              <a:rPr lang="en-US" dirty="0" smtClean="0"/>
              <a:t>.</a:t>
            </a:r>
          </a:p>
          <a:p>
            <a:pPr algn="l" rtl="0"/>
            <a:endParaRPr lang="en-US" dirty="0"/>
          </a:p>
          <a:p>
            <a:pPr algn="l" rtl="0"/>
            <a:r>
              <a:rPr lang="en-US" dirty="0"/>
              <a:t> It is used to convey a strong reaction or to emphasize a certain point. Exclamatory sentences are typically punctuated with an exclamation mark (!) at the end to indicate the heightened emotion.</a:t>
            </a:r>
          </a:p>
          <a:p>
            <a:endParaRPr lang="en-US" dirty="0"/>
          </a:p>
          <a:p>
            <a:pPr marL="0" indent="0" algn="l" rtl="0">
              <a:buNone/>
            </a:pPr>
            <a:r>
              <a:rPr lang="en-US" dirty="0" smtClean="0"/>
              <a:t>__ </a:t>
            </a:r>
            <a:r>
              <a:rPr lang="en-US" dirty="0"/>
              <a:t>examples </a:t>
            </a:r>
          </a:p>
          <a:p>
            <a:endParaRPr lang="en-US" dirty="0"/>
          </a:p>
          <a:p>
            <a:pPr marL="0" indent="0" algn="l" rtl="0">
              <a:buNone/>
            </a:pPr>
            <a:r>
              <a:rPr lang="en-US" dirty="0"/>
              <a:t>1. </a:t>
            </a:r>
            <a:r>
              <a:rPr lang="en-US" dirty="0" smtClean="0"/>
              <a:t> What </a:t>
            </a:r>
            <a:r>
              <a:rPr lang="en-US" dirty="0"/>
              <a:t>a beautiful sunset</a:t>
            </a:r>
            <a:r>
              <a:rPr lang="en-US" dirty="0" smtClean="0"/>
              <a:t>!</a:t>
            </a:r>
            <a:endParaRPr lang="en-US" dirty="0"/>
          </a:p>
          <a:p>
            <a:pPr marL="0" indent="0" algn="l" rtl="0">
              <a:buNone/>
            </a:pPr>
            <a:r>
              <a:rPr lang="en-US" dirty="0"/>
              <a:t>2</a:t>
            </a:r>
            <a:r>
              <a:rPr lang="en-US" dirty="0" smtClean="0"/>
              <a:t>.  I </a:t>
            </a:r>
            <a:r>
              <a:rPr lang="en-US" dirty="0"/>
              <a:t>can't believe we won the game</a:t>
            </a:r>
            <a:r>
              <a:rPr lang="en-US" dirty="0" smtClean="0"/>
              <a:t>!</a:t>
            </a:r>
            <a:endParaRPr lang="en-US" dirty="0"/>
          </a:p>
          <a:p>
            <a:pPr marL="0" indent="0" algn="l" rtl="0">
              <a:buNone/>
            </a:pPr>
            <a:r>
              <a:rPr lang="en-US" dirty="0"/>
              <a:t>3</a:t>
            </a:r>
            <a:r>
              <a:rPr lang="en-US" dirty="0" smtClean="0"/>
              <a:t>.  How </a:t>
            </a:r>
            <a:r>
              <a:rPr lang="en-US" dirty="0"/>
              <a:t>amazing is that performance</a:t>
            </a:r>
            <a:r>
              <a:rPr lang="en-US" dirty="0" smtClean="0"/>
              <a:t>!</a:t>
            </a:r>
            <a:endParaRPr lang="en-US" dirty="0"/>
          </a:p>
          <a:p>
            <a:pPr marL="0" indent="0" algn="l" rtl="0">
              <a:buNone/>
            </a:pPr>
            <a:r>
              <a:rPr lang="en-US" dirty="0"/>
              <a:t>4</a:t>
            </a:r>
            <a:r>
              <a:rPr lang="en-US" dirty="0" smtClean="0"/>
              <a:t>.  What </a:t>
            </a:r>
            <a:r>
              <a:rPr lang="en-US" dirty="0"/>
              <a:t>a lovely surprise</a:t>
            </a:r>
            <a:r>
              <a:rPr lang="en-US" dirty="0" smtClean="0"/>
              <a:t>!</a:t>
            </a:r>
            <a:endParaRPr lang="en-US" dirty="0"/>
          </a:p>
          <a:p>
            <a:pPr marL="0" indent="0" algn="l" rtl="0">
              <a:buNone/>
            </a:pPr>
            <a:r>
              <a:rPr lang="en-US" dirty="0"/>
              <a:t>5. </a:t>
            </a:r>
            <a:r>
              <a:rPr lang="en-US" dirty="0" smtClean="0"/>
              <a:t> Wow</a:t>
            </a:r>
            <a:r>
              <a:rPr lang="en-US" dirty="0"/>
              <a:t>, that's incredible</a:t>
            </a:r>
            <a:r>
              <a:rPr lang="en-US" dirty="0" smtClean="0"/>
              <a:t>!</a:t>
            </a:r>
            <a:endParaRPr lang="en-US" dirty="0"/>
          </a:p>
          <a:p>
            <a:pPr algn="l" rtl="0"/>
            <a:endParaRPr lang="en-US" dirty="0"/>
          </a:p>
        </p:txBody>
      </p:sp>
    </p:spTree>
    <p:extLst>
      <p:ext uri="{BB962C8B-B14F-4D97-AF65-F5344CB8AC3E}">
        <p14:creationId xmlns:p14="http://schemas.microsoft.com/office/powerpoint/2010/main" val="261090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complete the text, using the verbs in the box.</a:t>
            </a:r>
          </a:p>
        </p:txBody>
      </p:sp>
      <p:sp>
        <p:nvSpPr>
          <p:cNvPr id="3" name="عنصر نائب للمحتوى 2"/>
          <p:cNvSpPr>
            <a:spLocks noGrp="1"/>
          </p:cNvSpPr>
          <p:nvPr>
            <p:ph idx="1"/>
          </p:nvPr>
        </p:nvSpPr>
        <p:spPr/>
        <p:txBody>
          <a:bodyPr>
            <a:normAutofit fontScale="77500" lnSpcReduction="20000"/>
          </a:bodyPr>
          <a:lstStyle/>
          <a:p>
            <a:pPr algn="l" rtl="0"/>
            <a:r>
              <a:rPr lang="en-US" dirty="0"/>
              <a:t>'m enjoying ,'m going to work ,live. started ,'m studying ,come ,can speak, .went</a:t>
            </a:r>
          </a:p>
          <a:p>
            <a:pPr marL="0" indent="0" algn="l" rtl="0">
              <a:buNone/>
            </a:pPr>
            <a:endParaRPr lang="en-US" dirty="0"/>
          </a:p>
          <a:p>
            <a:pPr algn="l" rtl="0"/>
            <a:r>
              <a:rPr lang="en-US" dirty="0"/>
              <a:t>My name's Maurizio Cheli. I(1)………. from Bologna, a city in the north of Italy. I'm a student at the University of Bologna.</a:t>
            </a:r>
          </a:p>
          <a:p>
            <a:pPr algn="l" rtl="0"/>
            <a:r>
              <a:rPr lang="en-US" dirty="0"/>
              <a:t> I (2) …………._ modern languages - English and Russian. I also know a little Spanish, so I (3) ………. four languages. I (4)………. the course a lot, but it's really hard work. The course (5) ______ three years ago. </a:t>
            </a:r>
          </a:p>
          <a:p>
            <a:pPr algn="l" rtl="0"/>
            <a:r>
              <a:rPr lang="en-US" dirty="0"/>
              <a:t>I (6) ……….. _ at home with my parents and my sister. My brother (7) ____to work in the United States last year. After I graduate, I (8)………… as a translator. I hope so, anyway.</a:t>
            </a:r>
          </a:p>
          <a:p>
            <a:pPr algn="l" rtl="0"/>
            <a:endParaRPr lang="en-US" dirty="0"/>
          </a:p>
          <a:p>
            <a:pPr algn="l" rtl="0"/>
            <a:endParaRPr lang="en-US" dirty="0"/>
          </a:p>
        </p:txBody>
      </p:sp>
    </p:spTree>
    <p:extLst>
      <p:ext uri="{BB962C8B-B14F-4D97-AF65-F5344CB8AC3E}">
        <p14:creationId xmlns:p14="http://schemas.microsoft.com/office/powerpoint/2010/main" val="217498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Favorite , variety ,has, only</a:t>
            </a:r>
          </a:p>
        </p:txBody>
      </p:sp>
      <p:sp>
        <p:nvSpPr>
          <p:cNvPr id="3" name="عنصر نائب للمحتوى 2"/>
          <p:cNvSpPr>
            <a:spLocks noGrp="1"/>
          </p:cNvSpPr>
          <p:nvPr>
            <p:ph idx="1"/>
          </p:nvPr>
        </p:nvSpPr>
        <p:spPr/>
        <p:txBody>
          <a:bodyPr/>
          <a:lstStyle/>
          <a:p>
            <a:pPr algn="l" rtl="0"/>
            <a:r>
              <a:rPr lang="en-US" dirty="0"/>
              <a:t>This is the second biggest country in the world, but it has a population of……………. 30 million. It is so big that there is a…………… of climates. Most people live in the south because the north is too cold. It is famous for its beautiful mountains and lakes - it …………..more lakes than any other country. Their …………sports are baseball and ice hockey</a:t>
            </a:r>
          </a:p>
          <a:p>
            <a:pPr algn="l" rtl="0"/>
            <a:endParaRPr lang="en-US" dirty="0"/>
          </a:p>
          <a:p>
            <a:pPr algn="l" rtl="0"/>
            <a:endParaRPr lang="en-US" dirty="0"/>
          </a:p>
        </p:txBody>
      </p:sp>
    </p:spTree>
    <p:extLst>
      <p:ext uri="{BB962C8B-B14F-4D97-AF65-F5344CB8AC3E}">
        <p14:creationId xmlns:p14="http://schemas.microsoft.com/office/powerpoint/2010/main" val="1372225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exports ,enjoy, immigrants ,huge</a:t>
            </a:r>
          </a:p>
        </p:txBody>
      </p:sp>
      <p:sp>
        <p:nvSpPr>
          <p:cNvPr id="3" name="عنصر نائب للمحتوى 2"/>
          <p:cNvSpPr>
            <a:spLocks noGrp="1"/>
          </p:cNvSpPr>
          <p:nvPr>
            <p:ph idx="1"/>
          </p:nvPr>
        </p:nvSpPr>
        <p:spPr/>
        <p:txBody>
          <a:bodyPr>
            <a:normAutofit lnSpcReduction="10000"/>
          </a:bodyPr>
          <a:lstStyle/>
          <a:p>
            <a:pPr algn="l" rtl="0"/>
            <a:r>
              <a:rPr lang="en-US" dirty="0"/>
              <a:t>This country has quite a small population, just 16 million, but the  country is………… . The people are mainly of European descent, but there are also aborigines and a lot of j south-east Asian………… . People live in towns on the coast, not so much I inland, because it is so hot. They live a lot of their lives outdoors, And…………… sports, swimming, and having barbecues. This country ………wine and wool - it has more than 60 million sheep</a:t>
            </a:r>
          </a:p>
          <a:p>
            <a:pPr algn="l" rtl="0"/>
            <a:endParaRPr lang="en-US" dirty="0"/>
          </a:p>
          <a:p>
            <a:pPr algn="l" rtl="0"/>
            <a:endParaRPr lang="en-US" dirty="0"/>
          </a:p>
        </p:txBody>
      </p:sp>
    </p:spTree>
    <p:extLst>
      <p:ext uri="{BB962C8B-B14F-4D97-AF65-F5344CB8AC3E}">
        <p14:creationId xmlns:p14="http://schemas.microsoft.com/office/powerpoint/2010/main" val="342099761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822</Words>
  <Application>Microsoft Office PowerPoint</Application>
  <PresentationFormat>عرض على الشاشة (3:4)‏</PresentationFormat>
  <Paragraphs>66</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سمة Office</vt:lpstr>
      <vt:lpstr>Department of biology</vt:lpstr>
      <vt:lpstr>1.Declarative sentence</vt:lpstr>
      <vt:lpstr>2.Imperative sentence</vt:lpstr>
      <vt:lpstr>3.Interrogative sentence </vt:lpstr>
      <vt:lpstr>4.Exclamatory sentence</vt:lpstr>
      <vt:lpstr>complete the text, using the verbs in the box.</vt:lpstr>
      <vt:lpstr>Favorite , variety ,has, only</vt:lpstr>
      <vt:lpstr>exports ,enjoy, immigrants ,huge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prog</dc:creator>
  <cp:lastModifiedBy>Maher</cp:lastModifiedBy>
  <cp:revision>2</cp:revision>
  <dcterms:created xsi:type="dcterms:W3CDTF">2024-05-09T21:13:30Z</dcterms:created>
  <dcterms:modified xsi:type="dcterms:W3CDTF">2024-05-09T21:33:24Z</dcterms:modified>
</cp:coreProperties>
</file>