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</p:sldIdLst>
  <p:sldSz cx="12192000" cy="6858000"/>
  <p:notesSz cx="6858000" cy="9144000"/>
  <p:defaultTextStyle>
    <a:defPPr>
      <a:defRPr lang="ar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>
      <p:cViewPr varScale="1">
        <p:scale>
          <a:sx n="80" d="100"/>
          <a:sy n="80" d="100"/>
        </p:scale>
        <p:origin x="3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29CB-C43C-4852-99B1-93864949F993}" type="datetimeFigureOut">
              <a:rPr lang="ar-IQ" smtClean="0"/>
              <a:t>13/10/1445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D369-64C6-49A7-B9A7-0775DA5AA33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55705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29CB-C43C-4852-99B1-93864949F993}" type="datetimeFigureOut">
              <a:rPr lang="ar-IQ" smtClean="0"/>
              <a:t>13/10/1445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D369-64C6-49A7-B9A7-0775DA5AA33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45737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29CB-C43C-4852-99B1-93864949F993}" type="datetimeFigureOut">
              <a:rPr lang="ar-IQ" smtClean="0"/>
              <a:t>13/10/1445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D369-64C6-49A7-B9A7-0775DA5AA33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6153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29CB-C43C-4852-99B1-93864949F993}" type="datetimeFigureOut">
              <a:rPr lang="ar-IQ" smtClean="0"/>
              <a:t>13/10/1445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D369-64C6-49A7-B9A7-0775DA5AA33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71706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29CB-C43C-4852-99B1-93864949F993}" type="datetimeFigureOut">
              <a:rPr lang="ar-IQ" smtClean="0"/>
              <a:t>13/10/1445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D369-64C6-49A7-B9A7-0775DA5AA33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26384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29CB-C43C-4852-99B1-93864949F993}" type="datetimeFigureOut">
              <a:rPr lang="ar-IQ" smtClean="0"/>
              <a:t>13/10/1445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D369-64C6-49A7-B9A7-0775DA5AA33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33922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29CB-C43C-4852-99B1-93864949F993}" type="datetimeFigureOut">
              <a:rPr lang="ar-IQ" smtClean="0"/>
              <a:t>13/10/1445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D369-64C6-49A7-B9A7-0775DA5AA33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27361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29CB-C43C-4852-99B1-93864949F993}" type="datetimeFigureOut">
              <a:rPr lang="ar-IQ" smtClean="0"/>
              <a:t>13/10/1445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D369-64C6-49A7-B9A7-0775DA5AA33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86185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29CB-C43C-4852-99B1-93864949F993}" type="datetimeFigureOut">
              <a:rPr lang="ar-IQ" smtClean="0"/>
              <a:t>13/10/1445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D369-64C6-49A7-B9A7-0775DA5AA33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59435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29CB-C43C-4852-99B1-93864949F993}" type="datetimeFigureOut">
              <a:rPr lang="ar-IQ" smtClean="0"/>
              <a:t>13/10/1445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D369-64C6-49A7-B9A7-0775DA5AA33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75109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E29CB-C43C-4852-99B1-93864949F993}" type="datetimeFigureOut">
              <a:rPr lang="ar-IQ" smtClean="0"/>
              <a:t>13/10/1445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0D369-64C6-49A7-B9A7-0775DA5AA33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13245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E29CB-C43C-4852-99B1-93864949F993}" type="datetimeFigureOut">
              <a:rPr lang="ar-IQ" smtClean="0"/>
              <a:t>13/10/1445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0D369-64C6-49A7-B9A7-0775DA5AA33B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96034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Class II MHC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4162" y="1685925"/>
            <a:ext cx="6543675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414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MHC-Class II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 II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0" y="1681162"/>
            <a:ext cx="647700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046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MHC-class II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 II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212" y="1762125"/>
            <a:ext cx="6505575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90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MHC-Class II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 II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787" y="1724025"/>
            <a:ext cx="6448425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116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MHC Class II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 II MHC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675" y="1876425"/>
            <a:ext cx="596265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886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MHC-Class II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 II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0" y="1733550"/>
            <a:ext cx="64770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11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MHC-class II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 II MHC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809750"/>
            <a:ext cx="65532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141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MHC-Class II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 II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0" y="1733550"/>
            <a:ext cx="64770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539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MHC-Class II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 II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262" y="1733550"/>
            <a:ext cx="6467475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523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MHC-Class II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 II MHC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687" y="1809750"/>
            <a:ext cx="652462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991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MHC-Class II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450" y="1633537"/>
            <a:ext cx="6515100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896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MHC-Class II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 II MHC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7975" y="1714500"/>
            <a:ext cx="64960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607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MHC-Class II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7025" y="1771650"/>
            <a:ext cx="645795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450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52</Words>
  <Application>Microsoft Office PowerPoint</Application>
  <PresentationFormat>Widescreen</PresentationFormat>
  <Paragraphs>23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Class II MHC</vt:lpstr>
      <vt:lpstr>MHC-Class II</vt:lpstr>
      <vt:lpstr>MHC-class II</vt:lpstr>
      <vt:lpstr>MHC-Class II</vt:lpstr>
      <vt:lpstr>MHC-Class II</vt:lpstr>
      <vt:lpstr>MHC-Class II</vt:lpstr>
      <vt:lpstr>MHC-Class II</vt:lpstr>
      <vt:lpstr>MHC-Class II</vt:lpstr>
      <vt:lpstr>MHC-Class II</vt:lpstr>
      <vt:lpstr>MHC-Class II</vt:lpstr>
      <vt:lpstr>MHC-class II</vt:lpstr>
      <vt:lpstr>MHC-Class II</vt:lpstr>
      <vt:lpstr>MHC Class II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II MHC</dc:title>
  <dc:creator>Windows</dc:creator>
  <cp:lastModifiedBy>Windows</cp:lastModifiedBy>
  <cp:revision>23</cp:revision>
  <dcterms:created xsi:type="dcterms:W3CDTF">2024-01-27T10:31:30Z</dcterms:created>
  <dcterms:modified xsi:type="dcterms:W3CDTF">2024-04-21T18:20:05Z</dcterms:modified>
</cp:coreProperties>
</file>