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88" r:id="rId15"/>
    <p:sldId id="274" r:id="rId16"/>
    <p:sldId id="297" r:id="rId17"/>
    <p:sldId id="290" r:id="rId18"/>
    <p:sldId id="292" r:id="rId19"/>
    <p:sldId id="295" r:id="rId20"/>
    <p:sldId id="296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150" d="100"/>
          <a:sy n="150" d="100"/>
        </p:scale>
        <p:origin x="-2382" y="-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968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172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688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921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328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719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388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201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681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562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D7-3E7A-4DFB-A408-610C29E74244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573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3DD7-3E7A-4DFB-A408-610C29E74244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1E3B-51A1-4004-A989-55EA2A9962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010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724025"/>
            <a:ext cx="64960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Interleukins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695450"/>
            <a:ext cx="65246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1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Necrosis Factor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1709737"/>
            <a:ext cx="64865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8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Necrosis Factor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766887"/>
            <a:ext cx="64960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7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704975"/>
            <a:ext cx="65055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9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785937"/>
            <a:ext cx="65246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9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733550"/>
            <a:ext cx="65151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728787"/>
            <a:ext cx="64960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49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Interferon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862137"/>
            <a:ext cx="64389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70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876425"/>
            <a:ext cx="64770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3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 Interferon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781175"/>
            <a:ext cx="65055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2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of immune System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747837"/>
            <a:ext cx="64484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2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1847850"/>
            <a:ext cx="63436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61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Colony-Stimulating Factor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1876425"/>
            <a:ext cx="63912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84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Colony-Stimulating Factors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724025"/>
            <a:ext cx="64484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66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Colony-Stimulating Factors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1690687"/>
            <a:ext cx="6238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68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Colony-Stimulating Factor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774507"/>
            <a:ext cx="64770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83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Chemokines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981200"/>
            <a:ext cx="64103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54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685925"/>
            <a:ext cx="63246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2" y="1790700"/>
            <a:ext cx="64293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2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800225"/>
            <a:ext cx="64484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757362"/>
            <a:ext cx="63817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5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804987"/>
            <a:ext cx="64484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cytokine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1733550"/>
            <a:ext cx="63055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2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Interleukins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790700"/>
            <a:ext cx="64198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Interleukins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828800"/>
            <a:ext cx="6438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48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40</Words>
  <Application>Microsoft Office PowerPoint</Application>
  <PresentationFormat>Widescreen</PresentationFormat>
  <Paragraphs>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Cells of immune System</vt:lpstr>
      <vt:lpstr>Cytokines</vt:lpstr>
      <vt:lpstr>Cytokines</vt:lpstr>
      <vt:lpstr>Cytokines</vt:lpstr>
      <vt:lpstr>Cytokines</vt:lpstr>
      <vt:lpstr>Types of cytokine</vt:lpstr>
      <vt:lpstr>Interleukins</vt:lpstr>
      <vt:lpstr>Interleukins</vt:lpstr>
      <vt:lpstr>Interleukins</vt:lpstr>
      <vt:lpstr>Tumor Necrosis Factor</vt:lpstr>
      <vt:lpstr>Tumor Necrosis Factor</vt:lpstr>
      <vt:lpstr>Interferons</vt:lpstr>
      <vt:lpstr>Interferons</vt:lpstr>
      <vt:lpstr>Interferons</vt:lpstr>
      <vt:lpstr>PowerPoint Presentation</vt:lpstr>
      <vt:lpstr>Type I Interferon</vt:lpstr>
      <vt:lpstr>Interferon</vt:lpstr>
      <vt:lpstr>Type II Interferon</vt:lpstr>
      <vt:lpstr>Interferons</vt:lpstr>
      <vt:lpstr>Colony-Stimulating Factor</vt:lpstr>
      <vt:lpstr>Colony-Stimulating Factors</vt:lpstr>
      <vt:lpstr>Colony-Stimulating Factors</vt:lpstr>
      <vt:lpstr>Colony-Stimulating Factor</vt:lpstr>
      <vt:lpstr>Chemokines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47</cp:revision>
  <dcterms:created xsi:type="dcterms:W3CDTF">2024-03-17T08:23:04Z</dcterms:created>
  <dcterms:modified xsi:type="dcterms:W3CDTF">2024-04-21T10:12:03Z</dcterms:modified>
</cp:coreProperties>
</file>