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68" r:id="rId12"/>
    <p:sldId id="270" r:id="rId13"/>
    <p:sldId id="274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1D19"/>
    <a:srgbClr val="68100B"/>
    <a:srgbClr val="FCB5A8"/>
    <a:srgbClr val="A21412"/>
    <a:srgbClr val="C73E31"/>
    <a:srgbClr val="D18265"/>
    <a:srgbClr val="2F0A08"/>
    <a:srgbClr val="E4AA96"/>
    <a:srgbClr val="D58C73"/>
    <a:srgbClr val="C621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image" Target="../media/image100.png"/><Relationship Id="rId4" Type="http://schemas.openxmlformats.org/officeDocument/2006/relationships/image" Target="../media/image1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BF9CE7-8686-450D-A0FE-899918E62B30}" type="doc">
      <dgm:prSet loTypeId="urn:microsoft.com/office/officeart/2005/8/layout/orgChart1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427871F8-33A2-4E8D-9765-E9A0EED1BCDC}">
      <dgm:prSet phldrT="[Text]" custT="1"/>
      <dgm:spPr>
        <a:solidFill>
          <a:srgbClr val="CE3321"/>
        </a:solidFill>
        <a:ln>
          <a:noFill/>
        </a:ln>
        <a:effectLst>
          <a:outerShdw blurRad="50800" dist="38100" dir="5400000" sx="101000" sy="101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5400" dirty="0"/>
            <a:t>Blood</a:t>
          </a:r>
        </a:p>
      </dgm:t>
    </dgm:pt>
    <dgm:pt modelId="{5DEE1F05-6A18-4210-B6FB-F679A0BCB6DA}" type="parTrans" cxnId="{98EE171A-5A44-4B1B-B993-6E93629A4DCF}">
      <dgm:prSet/>
      <dgm:spPr/>
      <dgm:t>
        <a:bodyPr/>
        <a:lstStyle/>
        <a:p>
          <a:endParaRPr lang="en-US"/>
        </a:p>
      </dgm:t>
    </dgm:pt>
    <dgm:pt modelId="{7B7CA3D9-7326-44A3-A0FF-952485736358}" type="sibTrans" cxnId="{98EE171A-5A44-4B1B-B993-6E93629A4DCF}">
      <dgm:prSet/>
      <dgm:spPr/>
      <dgm:t>
        <a:bodyPr/>
        <a:lstStyle/>
        <a:p>
          <a:endParaRPr lang="en-US"/>
        </a:p>
      </dgm:t>
    </dgm:pt>
    <dgm:pt modelId="{F63647C9-D554-42FC-9109-5702A626FFB8}">
      <dgm:prSet phldrT="[Text]" custT="1"/>
      <dgm:spPr>
        <a:solidFill>
          <a:srgbClr val="E15243"/>
        </a:solidFill>
        <a:ln>
          <a:noFill/>
        </a:ln>
        <a:effectLst>
          <a:outerShdw blurRad="50800" dist="38100" dir="8100000" sx="101000" sy="101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4000" dirty="0"/>
            <a:t>Plasma (55%)</a:t>
          </a:r>
        </a:p>
      </dgm:t>
    </dgm:pt>
    <dgm:pt modelId="{0FDE82F4-6523-45AD-B6F3-7C46D7ED905E}" type="parTrans" cxnId="{5240B19F-3E16-4DF2-8DDC-D07E4CE33F0B}">
      <dgm:prSet/>
      <dgm:spPr>
        <a:ln w="22225"/>
      </dgm:spPr>
      <dgm:t>
        <a:bodyPr/>
        <a:lstStyle/>
        <a:p>
          <a:endParaRPr lang="en-US"/>
        </a:p>
      </dgm:t>
    </dgm:pt>
    <dgm:pt modelId="{321D8E42-0F7C-495C-8B82-8016CD23C5A0}" type="sibTrans" cxnId="{5240B19F-3E16-4DF2-8DDC-D07E4CE33F0B}">
      <dgm:prSet/>
      <dgm:spPr/>
      <dgm:t>
        <a:bodyPr/>
        <a:lstStyle/>
        <a:p>
          <a:endParaRPr lang="en-US"/>
        </a:p>
      </dgm:t>
    </dgm:pt>
    <dgm:pt modelId="{63082A5A-C744-4A4D-A34D-FC7025E0F2DF}">
      <dgm:prSet phldrT="[Text]" custT="1"/>
      <dgm:spPr>
        <a:solidFill>
          <a:srgbClr val="E15243"/>
        </a:solidFill>
        <a:ln>
          <a:noFill/>
        </a:ln>
        <a:effectLst>
          <a:outerShdw blurRad="50800" dist="38100" dir="2700000" sx="101000" sy="101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4000" dirty="0"/>
            <a:t>Cellular elements   (45%)</a:t>
          </a:r>
        </a:p>
      </dgm:t>
    </dgm:pt>
    <dgm:pt modelId="{C3AC2696-7827-470D-97DA-A594F5AAFFDB}" type="parTrans" cxnId="{E44FCD07-5DEE-4B98-9B59-1C202A66A990}">
      <dgm:prSet/>
      <dgm:spPr>
        <a:ln w="22225"/>
      </dgm:spPr>
      <dgm:t>
        <a:bodyPr/>
        <a:lstStyle/>
        <a:p>
          <a:endParaRPr lang="en-US"/>
        </a:p>
      </dgm:t>
    </dgm:pt>
    <dgm:pt modelId="{0820E82E-7877-41A2-94B6-98025901D133}" type="sibTrans" cxnId="{E44FCD07-5DEE-4B98-9B59-1C202A66A990}">
      <dgm:prSet/>
      <dgm:spPr/>
      <dgm:t>
        <a:bodyPr/>
        <a:lstStyle/>
        <a:p>
          <a:endParaRPr lang="en-US"/>
        </a:p>
      </dgm:t>
    </dgm:pt>
    <dgm:pt modelId="{4F1EFD4A-98F0-408D-A3FA-DE47D1C7D39E}">
      <dgm:prSet/>
      <dgm:spPr>
        <a:solidFill>
          <a:srgbClr val="E87D72"/>
        </a:solidFill>
        <a:ln>
          <a:noFill/>
        </a:ln>
        <a:effectLst>
          <a:outerShdw blurRad="50800" dist="38100" dir="5400000" sx="101000" sy="101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Platelets (thrombocytes)</a:t>
          </a:r>
        </a:p>
      </dgm:t>
    </dgm:pt>
    <dgm:pt modelId="{F88E7BC8-6C1E-4544-84BF-BD4E3BBFEA2B}" type="parTrans" cxnId="{0D2120D0-C766-47D1-BAE9-A6FEFE80E1F6}">
      <dgm:prSet/>
      <dgm:spPr>
        <a:ln w="22225"/>
      </dgm:spPr>
      <dgm:t>
        <a:bodyPr/>
        <a:lstStyle/>
        <a:p>
          <a:endParaRPr lang="en-US"/>
        </a:p>
      </dgm:t>
    </dgm:pt>
    <dgm:pt modelId="{A6930596-3580-4700-8BE3-5EB3AF0D55CC}" type="sibTrans" cxnId="{0D2120D0-C766-47D1-BAE9-A6FEFE80E1F6}">
      <dgm:prSet/>
      <dgm:spPr/>
      <dgm:t>
        <a:bodyPr/>
        <a:lstStyle/>
        <a:p>
          <a:endParaRPr lang="en-US"/>
        </a:p>
      </dgm:t>
    </dgm:pt>
    <dgm:pt modelId="{90F4A2B5-BD21-4BBA-A4C9-7F51FC7C2DA5}">
      <dgm:prSet/>
      <dgm:spPr>
        <a:solidFill>
          <a:srgbClr val="E87D72"/>
        </a:solidFill>
        <a:ln>
          <a:noFill/>
        </a:ln>
        <a:effectLst>
          <a:outerShdw blurRad="50800" dist="38100" dir="5400000" sx="101000" sy="101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RBCs (erythrocytes)</a:t>
          </a:r>
        </a:p>
      </dgm:t>
    </dgm:pt>
    <dgm:pt modelId="{97B90CBC-C0DA-455F-B1F3-ECA3357C7A44}" type="parTrans" cxnId="{4C0A310A-9E9D-4376-A810-0F7994EB9E64}">
      <dgm:prSet/>
      <dgm:spPr>
        <a:ln w="22225"/>
      </dgm:spPr>
      <dgm:t>
        <a:bodyPr/>
        <a:lstStyle/>
        <a:p>
          <a:endParaRPr lang="en-US"/>
        </a:p>
      </dgm:t>
    </dgm:pt>
    <dgm:pt modelId="{98CF4D5B-DBF3-45C8-86CE-81A1EA0994F2}" type="sibTrans" cxnId="{4C0A310A-9E9D-4376-A810-0F7994EB9E64}">
      <dgm:prSet/>
      <dgm:spPr/>
      <dgm:t>
        <a:bodyPr/>
        <a:lstStyle/>
        <a:p>
          <a:endParaRPr lang="en-US"/>
        </a:p>
      </dgm:t>
    </dgm:pt>
    <dgm:pt modelId="{6AACB5F9-E564-4D1E-ABDE-29A30C4B0315}">
      <dgm:prSet/>
      <dgm:spPr>
        <a:solidFill>
          <a:srgbClr val="E87D72"/>
        </a:solidFill>
        <a:ln>
          <a:noFill/>
        </a:ln>
        <a:effectLst>
          <a:outerShdw blurRad="50800" dist="38100" dir="5400000" sx="101000" sy="101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WBCs (leucocytes)</a:t>
          </a:r>
        </a:p>
      </dgm:t>
    </dgm:pt>
    <dgm:pt modelId="{E6D8B8D9-763A-468B-ADC1-A99CD1EF35A2}" type="parTrans" cxnId="{F4FAAB77-650E-4383-9C68-90B4CE7ED6F2}">
      <dgm:prSet/>
      <dgm:spPr>
        <a:ln w="22225"/>
      </dgm:spPr>
      <dgm:t>
        <a:bodyPr/>
        <a:lstStyle/>
        <a:p>
          <a:endParaRPr lang="en-US"/>
        </a:p>
      </dgm:t>
    </dgm:pt>
    <dgm:pt modelId="{1C63944E-2463-4D88-A1E7-F8B3EFB9389A}" type="sibTrans" cxnId="{F4FAAB77-650E-4383-9C68-90B4CE7ED6F2}">
      <dgm:prSet/>
      <dgm:spPr/>
      <dgm:t>
        <a:bodyPr/>
        <a:lstStyle/>
        <a:p>
          <a:endParaRPr lang="en-US"/>
        </a:p>
      </dgm:t>
    </dgm:pt>
    <dgm:pt modelId="{C9D8746D-7F6D-47E7-B21A-6AF9034DCB53}" type="pres">
      <dgm:prSet presAssocID="{C6BF9CE7-8686-450D-A0FE-899918E62B3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C0072C7-1337-4929-ACDF-7BF16A4F6476}" type="pres">
      <dgm:prSet presAssocID="{427871F8-33A2-4E8D-9765-E9A0EED1BCDC}" presName="hierRoot1" presStyleCnt="0">
        <dgm:presLayoutVars>
          <dgm:hierBranch val="init"/>
        </dgm:presLayoutVars>
      </dgm:prSet>
      <dgm:spPr/>
    </dgm:pt>
    <dgm:pt modelId="{94C38205-6B0E-4B30-BA21-BA8730D0505C}" type="pres">
      <dgm:prSet presAssocID="{427871F8-33A2-4E8D-9765-E9A0EED1BCDC}" presName="rootComposite1" presStyleCnt="0"/>
      <dgm:spPr/>
    </dgm:pt>
    <dgm:pt modelId="{F46B99A3-3874-4702-9779-48F4968ABB0F}" type="pres">
      <dgm:prSet presAssocID="{427871F8-33A2-4E8D-9765-E9A0EED1BCDC}" presName="rootText1" presStyleLbl="node0" presStyleIdx="0" presStyleCnt="1" custLinFactNeighborX="-21897" custLinFactNeighborY="-132">
        <dgm:presLayoutVars>
          <dgm:chPref val="3"/>
        </dgm:presLayoutVars>
      </dgm:prSet>
      <dgm:spPr/>
    </dgm:pt>
    <dgm:pt modelId="{0FD3EF01-FA3D-462D-8AA0-A5AD958CD302}" type="pres">
      <dgm:prSet presAssocID="{427871F8-33A2-4E8D-9765-E9A0EED1BCDC}" presName="rootConnector1" presStyleLbl="node1" presStyleIdx="0" presStyleCnt="0"/>
      <dgm:spPr/>
    </dgm:pt>
    <dgm:pt modelId="{6FEBED62-7516-4AF8-A9EC-9B3A8C122AE2}" type="pres">
      <dgm:prSet presAssocID="{427871F8-33A2-4E8D-9765-E9A0EED1BCDC}" presName="hierChild2" presStyleCnt="0"/>
      <dgm:spPr/>
    </dgm:pt>
    <dgm:pt modelId="{833A125F-7EB2-4FF6-95AB-FC1B3DD15F25}" type="pres">
      <dgm:prSet presAssocID="{0FDE82F4-6523-45AD-B6F3-7C46D7ED905E}" presName="Name37" presStyleLbl="parChTrans1D2" presStyleIdx="0" presStyleCnt="2"/>
      <dgm:spPr/>
    </dgm:pt>
    <dgm:pt modelId="{EFA60C3F-6019-4BD4-A282-660222632C44}" type="pres">
      <dgm:prSet presAssocID="{F63647C9-D554-42FC-9109-5702A626FFB8}" presName="hierRoot2" presStyleCnt="0">
        <dgm:presLayoutVars>
          <dgm:hierBranch val="init"/>
        </dgm:presLayoutVars>
      </dgm:prSet>
      <dgm:spPr/>
    </dgm:pt>
    <dgm:pt modelId="{174C64E8-0E05-43BB-85EB-38A1857257BD}" type="pres">
      <dgm:prSet presAssocID="{F63647C9-D554-42FC-9109-5702A626FFB8}" presName="rootComposite" presStyleCnt="0"/>
      <dgm:spPr/>
    </dgm:pt>
    <dgm:pt modelId="{A76D6D7F-DBBE-45E3-839F-66A058B670EC}" type="pres">
      <dgm:prSet presAssocID="{F63647C9-D554-42FC-9109-5702A626FFB8}" presName="rootText" presStyleLbl="node2" presStyleIdx="0" presStyleCnt="2" custLinFactNeighborX="-45731" custLinFactNeighborY="-1040">
        <dgm:presLayoutVars>
          <dgm:chPref val="3"/>
        </dgm:presLayoutVars>
      </dgm:prSet>
      <dgm:spPr/>
    </dgm:pt>
    <dgm:pt modelId="{55B06C1C-102C-4E18-983B-52323EC8938B}" type="pres">
      <dgm:prSet presAssocID="{F63647C9-D554-42FC-9109-5702A626FFB8}" presName="rootConnector" presStyleLbl="node2" presStyleIdx="0" presStyleCnt="2"/>
      <dgm:spPr/>
    </dgm:pt>
    <dgm:pt modelId="{4136525F-9E4A-4BE7-88A4-E19C4EC236E1}" type="pres">
      <dgm:prSet presAssocID="{F63647C9-D554-42FC-9109-5702A626FFB8}" presName="hierChild4" presStyleCnt="0"/>
      <dgm:spPr/>
    </dgm:pt>
    <dgm:pt modelId="{441A53CC-F1BD-427C-8A80-3EF18CDFBB5D}" type="pres">
      <dgm:prSet presAssocID="{F63647C9-D554-42FC-9109-5702A626FFB8}" presName="hierChild5" presStyleCnt="0"/>
      <dgm:spPr/>
    </dgm:pt>
    <dgm:pt modelId="{D2FDD117-37E3-482B-8844-AB8C172C7B67}" type="pres">
      <dgm:prSet presAssocID="{C3AC2696-7827-470D-97DA-A594F5AAFFDB}" presName="Name37" presStyleLbl="parChTrans1D2" presStyleIdx="1" presStyleCnt="2"/>
      <dgm:spPr/>
    </dgm:pt>
    <dgm:pt modelId="{6D9B7A9E-6E4D-49FE-BD8F-FB038A7A8103}" type="pres">
      <dgm:prSet presAssocID="{63082A5A-C744-4A4D-A34D-FC7025E0F2DF}" presName="hierRoot2" presStyleCnt="0">
        <dgm:presLayoutVars>
          <dgm:hierBranch/>
        </dgm:presLayoutVars>
      </dgm:prSet>
      <dgm:spPr/>
    </dgm:pt>
    <dgm:pt modelId="{2409472D-2D86-466C-A292-5BA93189F0C0}" type="pres">
      <dgm:prSet presAssocID="{63082A5A-C744-4A4D-A34D-FC7025E0F2DF}" presName="rootComposite" presStyleCnt="0"/>
      <dgm:spPr/>
    </dgm:pt>
    <dgm:pt modelId="{F4B66572-DCC5-4199-BD06-CF754F6AEECE}" type="pres">
      <dgm:prSet presAssocID="{63082A5A-C744-4A4D-A34D-FC7025E0F2DF}" presName="rootText" presStyleLbl="node2" presStyleIdx="1" presStyleCnt="2" custScaleX="164399" custLinFactNeighborX="46805" custLinFactNeighborY="-1041">
        <dgm:presLayoutVars>
          <dgm:chPref val="3"/>
        </dgm:presLayoutVars>
      </dgm:prSet>
      <dgm:spPr/>
    </dgm:pt>
    <dgm:pt modelId="{F118B86F-DCDA-4C02-82A1-D3F43FB483A8}" type="pres">
      <dgm:prSet presAssocID="{63082A5A-C744-4A4D-A34D-FC7025E0F2DF}" presName="rootConnector" presStyleLbl="node2" presStyleIdx="1" presStyleCnt="2"/>
      <dgm:spPr/>
    </dgm:pt>
    <dgm:pt modelId="{66C06449-6F7A-4D12-BB16-D928985918A0}" type="pres">
      <dgm:prSet presAssocID="{63082A5A-C744-4A4D-A34D-FC7025E0F2DF}" presName="hierChild4" presStyleCnt="0"/>
      <dgm:spPr/>
    </dgm:pt>
    <dgm:pt modelId="{BF777878-19F4-4ACC-AC03-D54E5BBB5EC5}" type="pres">
      <dgm:prSet presAssocID="{97B90CBC-C0DA-455F-B1F3-ECA3357C7A44}" presName="Name35" presStyleLbl="parChTrans1D3" presStyleIdx="0" presStyleCnt="3"/>
      <dgm:spPr/>
    </dgm:pt>
    <dgm:pt modelId="{39CCF804-A092-4945-AC2C-672D350E92EA}" type="pres">
      <dgm:prSet presAssocID="{90F4A2B5-BD21-4BBA-A4C9-7F51FC7C2DA5}" presName="hierRoot2" presStyleCnt="0">
        <dgm:presLayoutVars>
          <dgm:hierBranch val="init"/>
        </dgm:presLayoutVars>
      </dgm:prSet>
      <dgm:spPr/>
    </dgm:pt>
    <dgm:pt modelId="{F173FC18-E190-4596-A709-A312545074BF}" type="pres">
      <dgm:prSet presAssocID="{90F4A2B5-BD21-4BBA-A4C9-7F51FC7C2DA5}" presName="rootComposite" presStyleCnt="0"/>
      <dgm:spPr/>
    </dgm:pt>
    <dgm:pt modelId="{2EEC1AD1-1000-456B-B78D-4702689FF396}" type="pres">
      <dgm:prSet presAssocID="{90F4A2B5-BD21-4BBA-A4C9-7F51FC7C2DA5}" presName="rootText" presStyleLbl="node3" presStyleIdx="0" presStyleCnt="3" custLinFactNeighborX="46838">
        <dgm:presLayoutVars>
          <dgm:chPref val="3"/>
        </dgm:presLayoutVars>
      </dgm:prSet>
      <dgm:spPr/>
    </dgm:pt>
    <dgm:pt modelId="{7B9F1AC3-1C67-4EE0-A9E3-DC6DF153492F}" type="pres">
      <dgm:prSet presAssocID="{90F4A2B5-BD21-4BBA-A4C9-7F51FC7C2DA5}" presName="rootConnector" presStyleLbl="node3" presStyleIdx="0" presStyleCnt="3"/>
      <dgm:spPr/>
    </dgm:pt>
    <dgm:pt modelId="{5C0F3DDB-C2DC-49DA-A492-A56E89617E91}" type="pres">
      <dgm:prSet presAssocID="{90F4A2B5-BD21-4BBA-A4C9-7F51FC7C2DA5}" presName="hierChild4" presStyleCnt="0"/>
      <dgm:spPr/>
    </dgm:pt>
    <dgm:pt modelId="{399BD6A5-4DAC-4049-8890-C22CDCDFEA40}" type="pres">
      <dgm:prSet presAssocID="{90F4A2B5-BD21-4BBA-A4C9-7F51FC7C2DA5}" presName="hierChild5" presStyleCnt="0"/>
      <dgm:spPr/>
    </dgm:pt>
    <dgm:pt modelId="{71F7B35A-C00A-4BDC-BC5C-7DFC2B27D0C8}" type="pres">
      <dgm:prSet presAssocID="{E6D8B8D9-763A-468B-ADC1-A99CD1EF35A2}" presName="Name35" presStyleLbl="parChTrans1D3" presStyleIdx="1" presStyleCnt="3"/>
      <dgm:spPr/>
    </dgm:pt>
    <dgm:pt modelId="{EF2FA243-71DD-43DD-83B3-84480D196EC8}" type="pres">
      <dgm:prSet presAssocID="{6AACB5F9-E564-4D1E-ABDE-29A30C4B0315}" presName="hierRoot2" presStyleCnt="0">
        <dgm:presLayoutVars>
          <dgm:hierBranch val="init"/>
        </dgm:presLayoutVars>
      </dgm:prSet>
      <dgm:spPr/>
    </dgm:pt>
    <dgm:pt modelId="{E3A4CD93-B02A-4816-A517-2A498E6EA189}" type="pres">
      <dgm:prSet presAssocID="{6AACB5F9-E564-4D1E-ABDE-29A30C4B0315}" presName="rootComposite" presStyleCnt="0"/>
      <dgm:spPr/>
    </dgm:pt>
    <dgm:pt modelId="{73A0DDA6-E689-4833-A5D1-1F9E7DBADC4E}" type="pres">
      <dgm:prSet presAssocID="{6AACB5F9-E564-4D1E-ABDE-29A30C4B0315}" presName="rootText" presStyleLbl="node3" presStyleIdx="1" presStyleCnt="3" custLinFactNeighborX="46838">
        <dgm:presLayoutVars>
          <dgm:chPref val="3"/>
        </dgm:presLayoutVars>
      </dgm:prSet>
      <dgm:spPr/>
    </dgm:pt>
    <dgm:pt modelId="{23A628B2-5C29-4C21-944E-54C9C028C26D}" type="pres">
      <dgm:prSet presAssocID="{6AACB5F9-E564-4D1E-ABDE-29A30C4B0315}" presName="rootConnector" presStyleLbl="node3" presStyleIdx="1" presStyleCnt="3"/>
      <dgm:spPr/>
    </dgm:pt>
    <dgm:pt modelId="{77B66A53-5833-4A9E-96D4-8C113E182F60}" type="pres">
      <dgm:prSet presAssocID="{6AACB5F9-E564-4D1E-ABDE-29A30C4B0315}" presName="hierChild4" presStyleCnt="0"/>
      <dgm:spPr/>
    </dgm:pt>
    <dgm:pt modelId="{D39E3034-AD43-47EA-82E2-22E4FF1ADB6C}" type="pres">
      <dgm:prSet presAssocID="{6AACB5F9-E564-4D1E-ABDE-29A30C4B0315}" presName="hierChild5" presStyleCnt="0"/>
      <dgm:spPr/>
    </dgm:pt>
    <dgm:pt modelId="{A563DF10-8C88-49F9-925A-00A6F5A138C4}" type="pres">
      <dgm:prSet presAssocID="{F88E7BC8-6C1E-4544-84BF-BD4E3BBFEA2B}" presName="Name35" presStyleLbl="parChTrans1D3" presStyleIdx="2" presStyleCnt="3"/>
      <dgm:spPr/>
    </dgm:pt>
    <dgm:pt modelId="{F7ADADA1-0F56-4464-B6BA-0A3117BE426B}" type="pres">
      <dgm:prSet presAssocID="{4F1EFD4A-98F0-408D-A3FA-DE47D1C7D39E}" presName="hierRoot2" presStyleCnt="0">
        <dgm:presLayoutVars>
          <dgm:hierBranch val="init"/>
        </dgm:presLayoutVars>
      </dgm:prSet>
      <dgm:spPr/>
    </dgm:pt>
    <dgm:pt modelId="{28FB7890-EECD-4B72-8DB8-6301E5B87618}" type="pres">
      <dgm:prSet presAssocID="{4F1EFD4A-98F0-408D-A3FA-DE47D1C7D39E}" presName="rootComposite" presStyleCnt="0"/>
      <dgm:spPr/>
    </dgm:pt>
    <dgm:pt modelId="{B068183D-6B8B-462F-8050-F3BB5459EE33}" type="pres">
      <dgm:prSet presAssocID="{4F1EFD4A-98F0-408D-A3FA-DE47D1C7D39E}" presName="rootText" presStyleLbl="node3" presStyleIdx="2" presStyleCnt="3" custLinFactNeighborX="46838">
        <dgm:presLayoutVars>
          <dgm:chPref val="3"/>
        </dgm:presLayoutVars>
      </dgm:prSet>
      <dgm:spPr/>
    </dgm:pt>
    <dgm:pt modelId="{ABA6CF5A-65DA-4327-95CB-7A0D053F137E}" type="pres">
      <dgm:prSet presAssocID="{4F1EFD4A-98F0-408D-A3FA-DE47D1C7D39E}" presName="rootConnector" presStyleLbl="node3" presStyleIdx="2" presStyleCnt="3"/>
      <dgm:spPr/>
    </dgm:pt>
    <dgm:pt modelId="{1E7DB278-737C-4C72-9655-F9D1F9407DF8}" type="pres">
      <dgm:prSet presAssocID="{4F1EFD4A-98F0-408D-A3FA-DE47D1C7D39E}" presName="hierChild4" presStyleCnt="0"/>
      <dgm:spPr/>
    </dgm:pt>
    <dgm:pt modelId="{6048DB0E-742C-47B7-9C45-2283EEC7E9F0}" type="pres">
      <dgm:prSet presAssocID="{4F1EFD4A-98F0-408D-A3FA-DE47D1C7D39E}" presName="hierChild5" presStyleCnt="0"/>
      <dgm:spPr/>
    </dgm:pt>
    <dgm:pt modelId="{3869082E-88EA-4524-AD16-67E6C10A1504}" type="pres">
      <dgm:prSet presAssocID="{63082A5A-C744-4A4D-A34D-FC7025E0F2DF}" presName="hierChild5" presStyleCnt="0"/>
      <dgm:spPr/>
    </dgm:pt>
    <dgm:pt modelId="{0AEBD42E-FECE-4353-8788-F97773E082DC}" type="pres">
      <dgm:prSet presAssocID="{427871F8-33A2-4E8D-9765-E9A0EED1BCDC}" presName="hierChild3" presStyleCnt="0"/>
      <dgm:spPr/>
    </dgm:pt>
  </dgm:ptLst>
  <dgm:cxnLst>
    <dgm:cxn modelId="{E44FCD07-5DEE-4B98-9B59-1C202A66A990}" srcId="{427871F8-33A2-4E8D-9765-E9A0EED1BCDC}" destId="{63082A5A-C744-4A4D-A34D-FC7025E0F2DF}" srcOrd="1" destOrd="0" parTransId="{C3AC2696-7827-470D-97DA-A594F5AAFFDB}" sibTransId="{0820E82E-7877-41A2-94B6-98025901D133}"/>
    <dgm:cxn modelId="{4C0A310A-9E9D-4376-A810-0F7994EB9E64}" srcId="{63082A5A-C744-4A4D-A34D-FC7025E0F2DF}" destId="{90F4A2B5-BD21-4BBA-A4C9-7F51FC7C2DA5}" srcOrd="0" destOrd="0" parTransId="{97B90CBC-C0DA-455F-B1F3-ECA3357C7A44}" sibTransId="{98CF4D5B-DBF3-45C8-86CE-81A1EA0994F2}"/>
    <dgm:cxn modelId="{DC0E7111-33BD-4F86-824F-1AF8BDD5CB13}" type="presOf" srcId="{C3AC2696-7827-470D-97DA-A594F5AAFFDB}" destId="{D2FDD117-37E3-482B-8844-AB8C172C7B67}" srcOrd="0" destOrd="0" presId="urn:microsoft.com/office/officeart/2005/8/layout/orgChart1"/>
    <dgm:cxn modelId="{1CFED313-2BCE-497C-A650-07D24D160880}" type="presOf" srcId="{F88E7BC8-6C1E-4544-84BF-BD4E3BBFEA2B}" destId="{A563DF10-8C88-49F9-925A-00A6F5A138C4}" srcOrd="0" destOrd="0" presId="urn:microsoft.com/office/officeart/2005/8/layout/orgChart1"/>
    <dgm:cxn modelId="{98EE171A-5A44-4B1B-B993-6E93629A4DCF}" srcId="{C6BF9CE7-8686-450D-A0FE-899918E62B30}" destId="{427871F8-33A2-4E8D-9765-E9A0EED1BCDC}" srcOrd="0" destOrd="0" parTransId="{5DEE1F05-6A18-4210-B6FB-F679A0BCB6DA}" sibTransId="{7B7CA3D9-7326-44A3-A0FF-952485736358}"/>
    <dgm:cxn modelId="{52D74724-39DF-4080-8BB2-8E5AF0AB47AB}" type="presOf" srcId="{6AACB5F9-E564-4D1E-ABDE-29A30C4B0315}" destId="{23A628B2-5C29-4C21-944E-54C9C028C26D}" srcOrd="1" destOrd="0" presId="urn:microsoft.com/office/officeart/2005/8/layout/orgChart1"/>
    <dgm:cxn modelId="{4B756C24-B211-434A-94B3-A6EEC284406F}" type="presOf" srcId="{427871F8-33A2-4E8D-9765-E9A0EED1BCDC}" destId="{0FD3EF01-FA3D-462D-8AA0-A5AD958CD302}" srcOrd="1" destOrd="0" presId="urn:microsoft.com/office/officeart/2005/8/layout/orgChart1"/>
    <dgm:cxn modelId="{D6F4733C-CCC5-46D6-A444-CA164F90D95E}" type="presOf" srcId="{90F4A2B5-BD21-4BBA-A4C9-7F51FC7C2DA5}" destId="{2EEC1AD1-1000-456B-B78D-4702689FF396}" srcOrd="0" destOrd="0" presId="urn:microsoft.com/office/officeart/2005/8/layout/orgChart1"/>
    <dgm:cxn modelId="{D037D85C-F42E-4296-BBAA-12CCCA4EF038}" type="presOf" srcId="{63082A5A-C744-4A4D-A34D-FC7025E0F2DF}" destId="{F118B86F-DCDA-4C02-82A1-D3F43FB483A8}" srcOrd="1" destOrd="0" presId="urn:microsoft.com/office/officeart/2005/8/layout/orgChart1"/>
    <dgm:cxn modelId="{3A4AC547-114C-4CAA-B901-4805304F37A9}" type="presOf" srcId="{6AACB5F9-E564-4D1E-ABDE-29A30C4B0315}" destId="{73A0DDA6-E689-4833-A5D1-1F9E7DBADC4E}" srcOrd="0" destOrd="0" presId="urn:microsoft.com/office/officeart/2005/8/layout/orgChart1"/>
    <dgm:cxn modelId="{6A470A56-D668-4243-A6A4-C7288FB38D82}" type="presOf" srcId="{F63647C9-D554-42FC-9109-5702A626FFB8}" destId="{A76D6D7F-DBBE-45E3-839F-66A058B670EC}" srcOrd="0" destOrd="0" presId="urn:microsoft.com/office/officeart/2005/8/layout/orgChart1"/>
    <dgm:cxn modelId="{DADB7C56-A3CB-48B6-845B-D108B53EDF12}" type="presOf" srcId="{4F1EFD4A-98F0-408D-A3FA-DE47D1C7D39E}" destId="{B068183D-6B8B-462F-8050-F3BB5459EE33}" srcOrd="0" destOrd="0" presId="urn:microsoft.com/office/officeart/2005/8/layout/orgChart1"/>
    <dgm:cxn modelId="{F4FAAB77-650E-4383-9C68-90B4CE7ED6F2}" srcId="{63082A5A-C744-4A4D-A34D-FC7025E0F2DF}" destId="{6AACB5F9-E564-4D1E-ABDE-29A30C4B0315}" srcOrd="1" destOrd="0" parTransId="{E6D8B8D9-763A-468B-ADC1-A99CD1EF35A2}" sibTransId="{1C63944E-2463-4D88-A1E7-F8B3EFB9389A}"/>
    <dgm:cxn modelId="{72272E8A-F44E-4F52-8C8F-9BE1B346E0C1}" type="presOf" srcId="{4F1EFD4A-98F0-408D-A3FA-DE47D1C7D39E}" destId="{ABA6CF5A-65DA-4327-95CB-7A0D053F137E}" srcOrd="1" destOrd="0" presId="urn:microsoft.com/office/officeart/2005/8/layout/orgChart1"/>
    <dgm:cxn modelId="{3D8B8B8F-DAE0-41E8-A060-F529BB89540B}" type="presOf" srcId="{E6D8B8D9-763A-468B-ADC1-A99CD1EF35A2}" destId="{71F7B35A-C00A-4BDC-BC5C-7DFC2B27D0C8}" srcOrd="0" destOrd="0" presId="urn:microsoft.com/office/officeart/2005/8/layout/orgChart1"/>
    <dgm:cxn modelId="{5240B19F-3E16-4DF2-8DDC-D07E4CE33F0B}" srcId="{427871F8-33A2-4E8D-9765-E9A0EED1BCDC}" destId="{F63647C9-D554-42FC-9109-5702A626FFB8}" srcOrd="0" destOrd="0" parTransId="{0FDE82F4-6523-45AD-B6F3-7C46D7ED905E}" sibTransId="{321D8E42-0F7C-495C-8B82-8016CD23C5A0}"/>
    <dgm:cxn modelId="{D38DFCA2-47C5-466B-870E-93AEBBD5A385}" type="presOf" srcId="{63082A5A-C744-4A4D-A34D-FC7025E0F2DF}" destId="{F4B66572-DCC5-4199-BD06-CF754F6AEECE}" srcOrd="0" destOrd="0" presId="urn:microsoft.com/office/officeart/2005/8/layout/orgChart1"/>
    <dgm:cxn modelId="{7867CDB6-0693-44B4-8B88-BEE881F61174}" type="presOf" srcId="{F63647C9-D554-42FC-9109-5702A626FFB8}" destId="{55B06C1C-102C-4E18-983B-52323EC8938B}" srcOrd="1" destOrd="0" presId="urn:microsoft.com/office/officeart/2005/8/layout/orgChart1"/>
    <dgm:cxn modelId="{285605BD-9A42-4CD5-AAB7-516CC5003316}" type="presOf" srcId="{C6BF9CE7-8686-450D-A0FE-899918E62B30}" destId="{C9D8746D-7F6D-47E7-B21A-6AF9034DCB53}" srcOrd="0" destOrd="0" presId="urn:microsoft.com/office/officeart/2005/8/layout/orgChart1"/>
    <dgm:cxn modelId="{20F185C3-0AA3-4DF9-954D-C906C39A5FA0}" type="presOf" srcId="{90F4A2B5-BD21-4BBA-A4C9-7F51FC7C2DA5}" destId="{7B9F1AC3-1C67-4EE0-A9E3-DC6DF153492F}" srcOrd="1" destOrd="0" presId="urn:microsoft.com/office/officeart/2005/8/layout/orgChart1"/>
    <dgm:cxn modelId="{8824ADCC-45CE-4314-A058-F67478E7EEED}" type="presOf" srcId="{0FDE82F4-6523-45AD-B6F3-7C46D7ED905E}" destId="{833A125F-7EB2-4FF6-95AB-FC1B3DD15F25}" srcOrd="0" destOrd="0" presId="urn:microsoft.com/office/officeart/2005/8/layout/orgChart1"/>
    <dgm:cxn modelId="{0D2120D0-C766-47D1-BAE9-A6FEFE80E1F6}" srcId="{63082A5A-C744-4A4D-A34D-FC7025E0F2DF}" destId="{4F1EFD4A-98F0-408D-A3FA-DE47D1C7D39E}" srcOrd="2" destOrd="0" parTransId="{F88E7BC8-6C1E-4544-84BF-BD4E3BBFEA2B}" sibTransId="{A6930596-3580-4700-8BE3-5EB3AF0D55CC}"/>
    <dgm:cxn modelId="{BE5325D7-339B-4D05-AF7B-70F151F96801}" type="presOf" srcId="{97B90CBC-C0DA-455F-B1F3-ECA3357C7A44}" destId="{BF777878-19F4-4ACC-AC03-D54E5BBB5EC5}" srcOrd="0" destOrd="0" presId="urn:microsoft.com/office/officeart/2005/8/layout/orgChart1"/>
    <dgm:cxn modelId="{BF58ADD9-6CE7-4778-9928-8FC7E6429026}" type="presOf" srcId="{427871F8-33A2-4E8D-9765-E9A0EED1BCDC}" destId="{F46B99A3-3874-4702-9779-48F4968ABB0F}" srcOrd="0" destOrd="0" presId="urn:microsoft.com/office/officeart/2005/8/layout/orgChart1"/>
    <dgm:cxn modelId="{B13D2B5D-41CC-4861-9E37-9EED93B8004B}" type="presParOf" srcId="{C9D8746D-7F6D-47E7-B21A-6AF9034DCB53}" destId="{2C0072C7-1337-4929-ACDF-7BF16A4F6476}" srcOrd="0" destOrd="0" presId="urn:microsoft.com/office/officeart/2005/8/layout/orgChart1"/>
    <dgm:cxn modelId="{7AC2758D-4007-4B9C-8883-FD54453DAEAC}" type="presParOf" srcId="{2C0072C7-1337-4929-ACDF-7BF16A4F6476}" destId="{94C38205-6B0E-4B30-BA21-BA8730D0505C}" srcOrd="0" destOrd="0" presId="urn:microsoft.com/office/officeart/2005/8/layout/orgChart1"/>
    <dgm:cxn modelId="{C323281E-8FA2-47AE-88F5-2390717C918B}" type="presParOf" srcId="{94C38205-6B0E-4B30-BA21-BA8730D0505C}" destId="{F46B99A3-3874-4702-9779-48F4968ABB0F}" srcOrd="0" destOrd="0" presId="urn:microsoft.com/office/officeart/2005/8/layout/orgChart1"/>
    <dgm:cxn modelId="{90D86B8A-581E-4B74-A3A5-04C58CC56DB0}" type="presParOf" srcId="{94C38205-6B0E-4B30-BA21-BA8730D0505C}" destId="{0FD3EF01-FA3D-462D-8AA0-A5AD958CD302}" srcOrd="1" destOrd="0" presId="urn:microsoft.com/office/officeart/2005/8/layout/orgChart1"/>
    <dgm:cxn modelId="{23D6D545-97C4-4366-9FDC-89973381FF3C}" type="presParOf" srcId="{2C0072C7-1337-4929-ACDF-7BF16A4F6476}" destId="{6FEBED62-7516-4AF8-A9EC-9B3A8C122AE2}" srcOrd="1" destOrd="0" presId="urn:microsoft.com/office/officeart/2005/8/layout/orgChart1"/>
    <dgm:cxn modelId="{06BEAC6C-D998-4764-A8AC-E5A56B0208E3}" type="presParOf" srcId="{6FEBED62-7516-4AF8-A9EC-9B3A8C122AE2}" destId="{833A125F-7EB2-4FF6-95AB-FC1B3DD15F25}" srcOrd="0" destOrd="0" presId="urn:microsoft.com/office/officeart/2005/8/layout/orgChart1"/>
    <dgm:cxn modelId="{8DB435EB-CC1D-4465-A169-923BD15FFC41}" type="presParOf" srcId="{6FEBED62-7516-4AF8-A9EC-9B3A8C122AE2}" destId="{EFA60C3F-6019-4BD4-A282-660222632C44}" srcOrd="1" destOrd="0" presId="urn:microsoft.com/office/officeart/2005/8/layout/orgChart1"/>
    <dgm:cxn modelId="{97B8BE68-2D97-4A99-8D89-F6182E85C6FA}" type="presParOf" srcId="{EFA60C3F-6019-4BD4-A282-660222632C44}" destId="{174C64E8-0E05-43BB-85EB-38A1857257BD}" srcOrd="0" destOrd="0" presId="urn:microsoft.com/office/officeart/2005/8/layout/orgChart1"/>
    <dgm:cxn modelId="{40A48F81-57A4-4319-AF28-776B05ABFA0D}" type="presParOf" srcId="{174C64E8-0E05-43BB-85EB-38A1857257BD}" destId="{A76D6D7F-DBBE-45E3-839F-66A058B670EC}" srcOrd="0" destOrd="0" presId="urn:microsoft.com/office/officeart/2005/8/layout/orgChart1"/>
    <dgm:cxn modelId="{275E354E-E6FC-4F36-89B6-3CDF638F65E9}" type="presParOf" srcId="{174C64E8-0E05-43BB-85EB-38A1857257BD}" destId="{55B06C1C-102C-4E18-983B-52323EC8938B}" srcOrd="1" destOrd="0" presId="urn:microsoft.com/office/officeart/2005/8/layout/orgChart1"/>
    <dgm:cxn modelId="{D78471DE-0F02-4FE8-9170-799DF1C43856}" type="presParOf" srcId="{EFA60C3F-6019-4BD4-A282-660222632C44}" destId="{4136525F-9E4A-4BE7-88A4-E19C4EC236E1}" srcOrd="1" destOrd="0" presId="urn:microsoft.com/office/officeart/2005/8/layout/orgChart1"/>
    <dgm:cxn modelId="{9C1BAB5A-91FA-41F6-86F8-54A17E439595}" type="presParOf" srcId="{EFA60C3F-6019-4BD4-A282-660222632C44}" destId="{441A53CC-F1BD-427C-8A80-3EF18CDFBB5D}" srcOrd="2" destOrd="0" presId="urn:microsoft.com/office/officeart/2005/8/layout/orgChart1"/>
    <dgm:cxn modelId="{9A0B701E-1475-4E0A-B553-63A1A0193482}" type="presParOf" srcId="{6FEBED62-7516-4AF8-A9EC-9B3A8C122AE2}" destId="{D2FDD117-37E3-482B-8844-AB8C172C7B67}" srcOrd="2" destOrd="0" presId="urn:microsoft.com/office/officeart/2005/8/layout/orgChart1"/>
    <dgm:cxn modelId="{684F310D-2630-47B5-8F68-36C7C86F097D}" type="presParOf" srcId="{6FEBED62-7516-4AF8-A9EC-9B3A8C122AE2}" destId="{6D9B7A9E-6E4D-49FE-BD8F-FB038A7A8103}" srcOrd="3" destOrd="0" presId="urn:microsoft.com/office/officeart/2005/8/layout/orgChart1"/>
    <dgm:cxn modelId="{B5EA1624-7785-430B-9091-A30F3FB914A3}" type="presParOf" srcId="{6D9B7A9E-6E4D-49FE-BD8F-FB038A7A8103}" destId="{2409472D-2D86-466C-A292-5BA93189F0C0}" srcOrd="0" destOrd="0" presId="urn:microsoft.com/office/officeart/2005/8/layout/orgChart1"/>
    <dgm:cxn modelId="{DFF70FD5-F520-407E-8B1A-3389DE43C55A}" type="presParOf" srcId="{2409472D-2D86-466C-A292-5BA93189F0C0}" destId="{F4B66572-DCC5-4199-BD06-CF754F6AEECE}" srcOrd="0" destOrd="0" presId="urn:microsoft.com/office/officeart/2005/8/layout/orgChart1"/>
    <dgm:cxn modelId="{423A2D5F-1695-4D25-8F52-262DA4548416}" type="presParOf" srcId="{2409472D-2D86-466C-A292-5BA93189F0C0}" destId="{F118B86F-DCDA-4C02-82A1-D3F43FB483A8}" srcOrd="1" destOrd="0" presId="urn:microsoft.com/office/officeart/2005/8/layout/orgChart1"/>
    <dgm:cxn modelId="{37A05315-CFE2-495F-A181-B61E337ECB23}" type="presParOf" srcId="{6D9B7A9E-6E4D-49FE-BD8F-FB038A7A8103}" destId="{66C06449-6F7A-4D12-BB16-D928985918A0}" srcOrd="1" destOrd="0" presId="urn:microsoft.com/office/officeart/2005/8/layout/orgChart1"/>
    <dgm:cxn modelId="{303FDEF7-2C9F-4775-AE7D-B7214FAD09B7}" type="presParOf" srcId="{66C06449-6F7A-4D12-BB16-D928985918A0}" destId="{BF777878-19F4-4ACC-AC03-D54E5BBB5EC5}" srcOrd="0" destOrd="0" presId="urn:microsoft.com/office/officeart/2005/8/layout/orgChart1"/>
    <dgm:cxn modelId="{BE95754A-05F9-4743-A453-38DE7993B887}" type="presParOf" srcId="{66C06449-6F7A-4D12-BB16-D928985918A0}" destId="{39CCF804-A092-4945-AC2C-672D350E92EA}" srcOrd="1" destOrd="0" presId="urn:microsoft.com/office/officeart/2005/8/layout/orgChart1"/>
    <dgm:cxn modelId="{88D85A29-287C-49C5-9C6C-5B2B4FF71150}" type="presParOf" srcId="{39CCF804-A092-4945-AC2C-672D350E92EA}" destId="{F173FC18-E190-4596-A709-A312545074BF}" srcOrd="0" destOrd="0" presId="urn:microsoft.com/office/officeart/2005/8/layout/orgChart1"/>
    <dgm:cxn modelId="{F612FAF4-518A-4AF1-8080-9FAD61D6F397}" type="presParOf" srcId="{F173FC18-E190-4596-A709-A312545074BF}" destId="{2EEC1AD1-1000-456B-B78D-4702689FF396}" srcOrd="0" destOrd="0" presId="urn:microsoft.com/office/officeart/2005/8/layout/orgChart1"/>
    <dgm:cxn modelId="{242B18A5-D218-4BD3-B6F0-BFA6B33266F2}" type="presParOf" srcId="{F173FC18-E190-4596-A709-A312545074BF}" destId="{7B9F1AC3-1C67-4EE0-A9E3-DC6DF153492F}" srcOrd="1" destOrd="0" presId="urn:microsoft.com/office/officeart/2005/8/layout/orgChart1"/>
    <dgm:cxn modelId="{12BB675C-6C9A-404F-80CA-9D756FF0DCD6}" type="presParOf" srcId="{39CCF804-A092-4945-AC2C-672D350E92EA}" destId="{5C0F3DDB-C2DC-49DA-A492-A56E89617E91}" srcOrd="1" destOrd="0" presId="urn:microsoft.com/office/officeart/2005/8/layout/orgChart1"/>
    <dgm:cxn modelId="{C02DDF9A-F01D-4337-8DA8-256B9EF4059F}" type="presParOf" srcId="{39CCF804-A092-4945-AC2C-672D350E92EA}" destId="{399BD6A5-4DAC-4049-8890-C22CDCDFEA40}" srcOrd="2" destOrd="0" presId="urn:microsoft.com/office/officeart/2005/8/layout/orgChart1"/>
    <dgm:cxn modelId="{FC82946C-F7D9-4C8C-98C2-945FE6059164}" type="presParOf" srcId="{66C06449-6F7A-4D12-BB16-D928985918A0}" destId="{71F7B35A-C00A-4BDC-BC5C-7DFC2B27D0C8}" srcOrd="2" destOrd="0" presId="urn:microsoft.com/office/officeart/2005/8/layout/orgChart1"/>
    <dgm:cxn modelId="{55937EB3-F078-49D5-8892-897F35758B44}" type="presParOf" srcId="{66C06449-6F7A-4D12-BB16-D928985918A0}" destId="{EF2FA243-71DD-43DD-83B3-84480D196EC8}" srcOrd="3" destOrd="0" presId="urn:microsoft.com/office/officeart/2005/8/layout/orgChart1"/>
    <dgm:cxn modelId="{5E145E56-01F9-48AE-B6C5-3782F1B983A5}" type="presParOf" srcId="{EF2FA243-71DD-43DD-83B3-84480D196EC8}" destId="{E3A4CD93-B02A-4816-A517-2A498E6EA189}" srcOrd="0" destOrd="0" presId="urn:microsoft.com/office/officeart/2005/8/layout/orgChart1"/>
    <dgm:cxn modelId="{44769A45-B339-429E-A64A-62E6A05AEFC6}" type="presParOf" srcId="{E3A4CD93-B02A-4816-A517-2A498E6EA189}" destId="{73A0DDA6-E689-4833-A5D1-1F9E7DBADC4E}" srcOrd="0" destOrd="0" presId="urn:microsoft.com/office/officeart/2005/8/layout/orgChart1"/>
    <dgm:cxn modelId="{9E3FCA6E-F6A9-4DD3-9043-7F954D1A5D2B}" type="presParOf" srcId="{E3A4CD93-B02A-4816-A517-2A498E6EA189}" destId="{23A628B2-5C29-4C21-944E-54C9C028C26D}" srcOrd="1" destOrd="0" presId="urn:microsoft.com/office/officeart/2005/8/layout/orgChart1"/>
    <dgm:cxn modelId="{1D4C83EA-0E35-4525-96B2-2690CE56D5D7}" type="presParOf" srcId="{EF2FA243-71DD-43DD-83B3-84480D196EC8}" destId="{77B66A53-5833-4A9E-96D4-8C113E182F60}" srcOrd="1" destOrd="0" presId="urn:microsoft.com/office/officeart/2005/8/layout/orgChart1"/>
    <dgm:cxn modelId="{57A282BA-DCE3-4A56-8F6D-8578D55794EE}" type="presParOf" srcId="{EF2FA243-71DD-43DD-83B3-84480D196EC8}" destId="{D39E3034-AD43-47EA-82E2-22E4FF1ADB6C}" srcOrd="2" destOrd="0" presId="urn:microsoft.com/office/officeart/2005/8/layout/orgChart1"/>
    <dgm:cxn modelId="{21A19DCD-5711-406C-A87A-42FCBD748E71}" type="presParOf" srcId="{66C06449-6F7A-4D12-BB16-D928985918A0}" destId="{A563DF10-8C88-49F9-925A-00A6F5A138C4}" srcOrd="4" destOrd="0" presId="urn:microsoft.com/office/officeart/2005/8/layout/orgChart1"/>
    <dgm:cxn modelId="{62606854-CA58-4E34-B377-FE52EF400FFD}" type="presParOf" srcId="{66C06449-6F7A-4D12-BB16-D928985918A0}" destId="{F7ADADA1-0F56-4464-B6BA-0A3117BE426B}" srcOrd="5" destOrd="0" presId="urn:microsoft.com/office/officeart/2005/8/layout/orgChart1"/>
    <dgm:cxn modelId="{5DC097A3-21E3-40D5-9BFC-DD3027C9C58B}" type="presParOf" srcId="{F7ADADA1-0F56-4464-B6BA-0A3117BE426B}" destId="{28FB7890-EECD-4B72-8DB8-6301E5B87618}" srcOrd="0" destOrd="0" presId="urn:microsoft.com/office/officeart/2005/8/layout/orgChart1"/>
    <dgm:cxn modelId="{5CF65763-4D18-4CFA-97EC-F0A8686987F9}" type="presParOf" srcId="{28FB7890-EECD-4B72-8DB8-6301E5B87618}" destId="{B068183D-6B8B-462F-8050-F3BB5459EE33}" srcOrd="0" destOrd="0" presId="urn:microsoft.com/office/officeart/2005/8/layout/orgChart1"/>
    <dgm:cxn modelId="{E5D76F89-FEFB-46D9-8994-1DFA41B31C58}" type="presParOf" srcId="{28FB7890-EECD-4B72-8DB8-6301E5B87618}" destId="{ABA6CF5A-65DA-4327-95CB-7A0D053F137E}" srcOrd="1" destOrd="0" presId="urn:microsoft.com/office/officeart/2005/8/layout/orgChart1"/>
    <dgm:cxn modelId="{E7436EE4-59A4-4752-9CD5-9AE37528B81F}" type="presParOf" srcId="{F7ADADA1-0F56-4464-B6BA-0A3117BE426B}" destId="{1E7DB278-737C-4C72-9655-F9D1F9407DF8}" srcOrd="1" destOrd="0" presId="urn:microsoft.com/office/officeart/2005/8/layout/orgChart1"/>
    <dgm:cxn modelId="{7C5BB8CF-A982-4F59-85D2-FFAEC1C326A1}" type="presParOf" srcId="{F7ADADA1-0F56-4464-B6BA-0A3117BE426B}" destId="{6048DB0E-742C-47B7-9C45-2283EEC7E9F0}" srcOrd="2" destOrd="0" presId="urn:microsoft.com/office/officeart/2005/8/layout/orgChart1"/>
    <dgm:cxn modelId="{94F652A6-CC35-41D3-BB08-8ECFCBDFD6E8}" type="presParOf" srcId="{6D9B7A9E-6E4D-49FE-BD8F-FB038A7A8103}" destId="{3869082E-88EA-4524-AD16-67E6C10A1504}" srcOrd="2" destOrd="0" presId="urn:microsoft.com/office/officeart/2005/8/layout/orgChart1"/>
    <dgm:cxn modelId="{042F6F6B-00DD-481D-B52E-94B6BA0CDA87}" type="presParOf" srcId="{2C0072C7-1337-4929-ACDF-7BF16A4F6476}" destId="{0AEBD42E-FECE-4353-8788-F97773E082DC}" srcOrd="2" destOrd="0" presId="urn:microsoft.com/office/officeart/2005/8/layout/orgChart1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73A49F-9725-4EDE-947C-8BB810BBFF22}" type="doc">
      <dgm:prSet loTypeId="urn:microsoft.com/office/officeart/2005/8/layout/hierarchy2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5ACE85C-850B-485D-ADB5-A960B73D1513}">
      <dgm:prSet phldrT="[Text]"/>
      <dgm:spPr>
        <a:solidFill>
          <a:srgbClr val="CE332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Plasma</a:t>
          </a:r>
        </a:p>
      </dgm:t>
    </dgm:pt>
    <dgm:pt modelId="{1620F922-44BB-40B7-A575-CDEF41B8C7FC}" type="parTrans" cxnId="{130C63E9-54E2-4C19-8867-36372C8E91CB}">
      <dgm:prSet/>
      <dgm:spPr/>
      <dgm:t>
        <a:bodyPr/>
        <a:lstStyle/>
        <a:p>
          <a:endParaRPr lang="en-US"/>
        </a:p>
      </dgm:t>
    </dgm:pt>
    <dgm:pt modelId="{3A1A0C0E-302F-41FE-834E-E6DA39B124D2}" type="sibTrans" cxnId="{130C63E9-54E2-4C19-8867-36372C8E91CB}">
      <dgm:prSet/>
      <dgm:spPr/>
      <dgm:t>
        <a:bodyPr/>
        <a:lstStyle/>
        <a:p>
          <a:endParaRPr lang="en-US"/>
        </a:p>
      </dgm:t>
    </dgm:pt>
    <dgm:pt modelId="{7326401C-A0F4-41A4-A57D-2CE5240D773A}">
      <dgm:prSet phldrT="[Text]"/>
      <dgm:spPr>
        <a:solidFill>
          <a:srgbClr val="E1524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Water (91.5%)</a:t>
          </a:r>
        </a:p>
      </dgm:t>
    </dgm:pt>
    <dgm:pt modelId="{DC5C2C87-8337-461C-93D5-7EFB0E184EF0}" type="parTrans" cxnId="{EFD5E1B0-EC4D-4D10-B00E-A518411FAF10}">
      <dgm:prSet/>
      <dgm:spPr/>
      <dgm:t>
        <a:bodyPr/>
        <a:lstStyle/>
        <a:p>
          <a:endParaRPr lang="en-US"/>
        </a:p>
      </dgm:t>
    </dgm:pt>
    <dgm:pt modelId="{A96A721F-40A3-47BA-ACFB-B04F4A1E8F8F}" type="sibTrans" cxnId="{EFD5E1B0-EC4D-4D10-B00E-A518411FAF10}">
      <dgm:prSet/>
      <dgm:spPr/>
      <dgm:t>
        <a:bodyPr/>
        <a:lstStyle/>
        <a:p>
          <a:endParaRPr lang="en-US"/>
        </a:p>
      </dgm:t>
    </dgm:pt>
    <dgm:pt modelId="{FC7EE255-DCAD-4933-B4C7-5D8A717A83B4}">
      <dgm:prSet phldrT="[Text]"/>
      <dgm:spPr>
        <a:solidFill>
          <a:srgbClr val="E1524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Other solutes (1.5%)</a:t>
          </a:r>
        </a:p>
      </dgm:t>
    </dgm:pt>
    <dgm:pt modelId="{96857BFA-8C7C-45D3-AB0C-1ABAA3D252FD}" type="parTrans" cxnId="{3CCC8D95-DFDF-47E2-A5DB-60EA84912506}">
      <dgm:prSet/>
      <dgm:spPr/>
      <dgm:t>
        <a:bodyPr/>
        <a:lstStyle/>
        <a:p>
          <a:endParaRPr lang="en-US"/>
        </a:p>
      </dgm:t>
    </dgm:pt>
    <dgm:pt modelId="{F6729676-162A-4AD7-A44E-F06A887525C2}" type="sibTrans" cxnId="{3CCC8D95-DFDF-47E2-A5DB-60EA84912506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95344F64-33A8-47D1-BC85-3952D8457AA2}">
          <dgm:prSet phldrT="[Text]" custT="1"/>
          <dgm:spPr>
            <a:solidFill>
              <a:srgbClr val="E87D7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pPr>
                <a:lnSpc>
                  <a:spcPct val="100000"/>
                </a:lnSpc>
                <a:spcAft>
                  <a:spcPts val="1200"/>
                </a:spcAft>
              </a:pPr>
              <a:r>
                <a:rPr lang="en-US" sz="2000" dirty="0"/>
                <a:t>Waste products</a:t>
              </a:r>
            </a:p>
            <a:p>
              <a:pPr>
                <a:lnSpc>
                  <a:spcPct val="50000"/>
                </a:lnSpc>
                <a:spcAft>
                  <a:spcPct val="35000"/>
                </a:spcAft>
              </a:pPr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Urea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uric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acid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amonia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creatinine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m:oMathPara>
              </a14:m>
              <a:endParaRPr lang="en-US" sz="1600" dirty="0"/>
            </a:p>
          </dgm:t>
        </dgm:pt>
      </mc:Choice>
      <mc:Fallback xmlns="">
        <dgm:pt modelId="{95344F64-33A8-47D1-BC85-3952D8457AA2}">
          <dgm:prSet phldrT="[Text]" custT="1"/>
          <dgm:spPr>
            <a:solidFill>
              <a:srgbClr val="E87D7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pPr>
                <a:lnSpc>
                  <a:spcPct val="100000"/>
                </a:lnSpc>
                <a:spcAft>
                  <a:spcPts val="1200"/>
                </a:spcAft>
              </a:pPr>
              <a:r>
                <a:rPr lang="en-US" sz="2000" dirty="0" smtClean="0"/>
                <a:t>Waste products</a:t>
              </a:r>
            </a:p>
            <a:p>
              <a:pPr>
                <a:lnSpc>
                  <a:spcPct val="50000"/>
                </a:lnSpc>
                <a:spcAft>
                  <a:spcPct val="35000"/>
                </a:spcAft>
              </a:pPr>
              <a:r>
                <a:rPr lang="en-US" sz="1600" b="0" i="0" smtClean="0">
                  <a:latin typeface="Cambria Math" panose="02040503050406030204" pitchFamily="18" charset="0"/>
                </a:rPr>
                <a:t>(Urea,uric acid,amonia, creatinine)</a:t>
              </a:r>
              <a:endParaRPr lang="en-US" sz="1600" dirty="0"/>
            </a:p>
          </dgm:t>
        </dgm:pt>
      </mc:Fallback>
    </mc:AlternateContent>
    <dgm:pt modelId="{FABDDC22-6ECB-4CCF-AD55-052FEC12655F}" type="parTrans" cxnId="{736F96BB-6540-4D3F-81BB-20A12B179030}">
      <dgm:prSet/>
      <dgm:spPr/>
      <dgm:t>
        <a:bodyPr/>
        <a:lstStyle/>
        <a:p>
          <a:endParaRPr lang="en-US"/>
        </a:p>
      </dgm:t>
    </dgm:pt>
    <dgm:pt modelId="{EB63F6D2-A600-49A0-A7C4-29878F138575}" type="sibTrans" cxnId="{736F96BB-6540-4D3F-81BB-20A12B179030}">
      <dgm:prSet/>
      <dgm:spPr/>
      <dgm:t>
        <a:bodyPr/>
        <a:lstStyle/>
        <a:p>
          <a:endParaRPr lang="en-US"/>
        </a:p>
      </dgm:t>
    </dgm:pt>
    <dgm:pt modelId="{8B993D15-3C22-4F0E-887D-2D4FA5BDB3E4}">
      <dgm:prSet phldrT="[Text]"/>
      <dgm:spPr>
        <a:solidFill>
          <a:srgbClr val="E1524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Proteins (7%)</a:t>
          </a:r>
        </a:p>
      </dgm:t>
    </dgm:pt>
    <dgm:pt modelId="{8D2E4414-26E9-4DBD-A314-8CDA858501E8}" type="parTrans" cxnId="{5FF5E42F-5E0A-4D80-B652-85D404A29031}">
      <dgm:prSet/>
      <dgm:spPr/>
      <dgm:t>
        <a:bodyPr/>
        <a:lstStyle/>
        <a:p>
          <a:endParaRPr lang="en-US"/>
        </a:p>
      </dgm:t>
    </dgm:pt>
    <dgm:pt modelId="{4D23D161-D3E5-4C32-BD08-0452357439ED}" type="sibTrans" cxnId="{5FF5E42F-5E0A-4D80-B652-85D404A29031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94A336A0-9199-4AA7-B4B5-32C7AAB83129}">
          <dgm:prSet phldrT="[Text]" custT="1"/>
          <dgm:spPr>
            <a:solidFill>
              <a:srgbClr val="E87D7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pPr>
                <a:lnSpc>
                  <a:spcPct val="100000"/>
                </a:lnSpc>
                <a:spcAft>
                  <a:spcPts val="1200"/>
                </a:spcAft>
              </a:pPr>
              <a:r>
                <a:rPr lang="en-US" sz="2000" dirty="0"/>
                <a:t>Nutrients</a:t>
              </a:r>
            </a:p>
            <a:p>
              <a:pPr>
                <a:lnSpc>
                  <a:spcPct val="50000"/>
                </a:lnSpc>
                <a:spcAft>
                  <a:spcPct val="35000"/>
                </a:spcAft>
              </a:pPr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Glucose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amino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acids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fatty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acids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m:oMathPara>
              </a14:m>
              <a:endParaRPr lang="en-US" sz="1600" dirty="0"/>
            </a:p>
          </dgm:t>
        </dgm:pt>
      </mc:Choice>
      <mc:Fallback xmlns="">
        <dgm:pt modelId="{94A336A0-9199-4AA7-B4B5-32C7AAB83129}">
          <dgm:prSet phldrT="[Text]" custT="1"/>
          <dgm:spPr>
            <a:solidFill>
              <a:srgbClr val="E87D7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pPr>
                <a:lnSpc>
                  <a:spcPct val="100000"/>
                </a:lnSpc>
                <a:spcAft>
                  <a:spcPts val="1200"/>
                </a:spcAft>
              </a:pPr>
              <a:r>
                <a:rPr lang="en-US" sz="2000" dirty="0" smtClean="0"/>
                <a:t>Nutrients</a:t>
              </a:r>
              <a:endParaRPr lang="en-US" sz="2000" dirty="0" smtClean="0"/>
            </a:p>
            <a:p>
              <a:pPr>
                <a:lnSpc>
                  <a:spcPct val="50000"/>
                </a:lnSpc>
                <a:spcAft>
                  <a:spcPct val="35000"/>
                </a:spcAft>
              </a:pPr>
              <a:r>
                <a:rPr lang="en-US" sz="1600" b="0" i="0" smtClean="0">
                  <a:latin typeface="Cambria Math" panose="02040503050406030204" pitchFamily="18" charset="0"/>
                </a:rPr>
                <a:t>(Glucose,amino acids, fatty acids</a:t>
              </a:r>
              <a:r>
                <a:rPr lang="en-US" sz="1600" b="0" i="0" smtClean="0">
                  <a:latin typeface="Cambria Math" panose="02040503050406030204" pitchFamily="18" charset="0"/>
                </a:rPr>
                <a:t>)</a:t>
              </a:r>
              <a:endParaRPr lang="en-US" sz="1600" dirty="0"/>
            </a:p>
          </dgm:t>
        </dgm:pt>
      </mc:Fallback>
    </mc:AlternateContent>
    <dgm:pt modelId="{94816B5B-A1D5-43F5-9277-C702E6712A17}" type="parTrans" cxnId="{BFA2CF3F-4C46-4C59-A385-D5DD1CCC3D7D}">
      <dgm:prSet/>
      <dgm:spPr/>
      <dgm:t>
        <a:bodyPr/>
        <a:lstStyle/>
        <a:p>
          <a:endParaRPr lang="en-US"/>
        </a:p>
      </dgm:t>
    </dgm:pt>
    <dgm:pt modelId="{8025B163-9B28-4409-B06D-6E1B07198A49}" type="sibTrans" cxnId="{BFA2CF3F-4C46-4C59-A385-D5DD1CCC3D7D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19CFB1BF-8D23-4EFF-9A81-AE45FCB00097}">
          <dgm:prSet phldrT="[Text]" custT="1"/>
          <dgm:spPr>
            <a:solidFill>
              <a:srgbClr val="E87D7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pPr>
                <a:lnSpc>
                  <a:spcPct val="100000"/>
                </a:lnSpc>
                <a:spcAft>
                  <a:spcPts val="1200"/>
                </a:spcAft>
              </a:pPr>
              <a:r>
                <a:rPr lang="en-US" sz="2000" dirty="0"/>
                <a:t>Gases</a:t>
              </a:r>
            </a:p>
            <a:p>
              <a:pPr>
                <a:lnSpc>
                  <a:spcPct val="50000"/>
                </a:lnSpc>
                <a:spcAft>
                  <a:spcPts val="672"/>
                </a:spcAft>
              </a:pPr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CO</m:t>
                        </m:r>
                      </m:e>
                      <m:sub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m:oMathPara>
              </a14:m>
              <a:endParaRPr lang="en-US" sz="1600" i="0" dirty="0"/>
            </a:p>
          </dgm:t>
        </dgm:pt>
      </mc:Choice>
      <mc:Fallback xmlns="">
        <dgm:pt modelId="{19CFB1BF-8D23-4EFF-9A81-AE45FCB00097}">
          <dgm:prSet phldrT="[Text]" custT="1"/>
          <dgm:spPr>
            <a:solidFill>
              <a:srgbClr val="E87D7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pPr>
                <a:lnSpc>
                  <a:spcPct val="100000"/>
                </a:lnSpc>
                <a:spcAft>
                  <a:spcPts val="1200"/>
                </a:spcAft>
              </a:pPr>
              <a:r>
                <a:rPr lang="en-US" sz="2000" dirty="0" smtClean="0"/>
                <a:t>Gases</a:t>
              </a:r>
            </a:p>
            <a:p>
              <a:pPr>
                <a:lnSpc>
                  <a:spcPct val="50000"/>
                </a:lnSpc>
                <a:spcAft>
                  <a:spcPts val="672"/>
                </a:spcAft>
              </a:pPr>
              <a:r>
                <a:rPr lang="en-US" sz="1600" b="0" i="0" smtClean="0">
                  <a:latin typeface="Cambria Math" panose="02040503050406030204" pitchFamily="18" charset="0"/>
                </a:rPr>
                <a:t>(</a:t>
              </a:r>
              <a:r>
                <a:rPr lang="en-US" sz="1600" b="0" i="0" smtClean="0">
                  <a:latin typeface="Cambria Math" panose="02040503050406030204" pitchFamily="18" charset="0"/>
                </a:rPr>
                <a:t>O</a:t>
              </a:r>
              <a:r>
                <a:rPr lang="en-US" sz="1600" b="0" i="0" smtClean="0">
                  <a:latin typeface="Cambria Math" panose="02040503050406030204" pitchFamily="18" charset="0"/>
                </a:rPr>
                <a:t>_2,C</a:t>
              </a:r>
              <a:r>
                <a:rPr lang="en-US" sz="1600" b="0" i="0" smtClean="0">
                  <a:latin typeface="Cambria Math" panose="02040503050406030204" pitchFamily="18" charset="0"/>
                </a:rPr>
                <a:t>O</a:t>
              </a:r>
              <a:r>
                <a:rPr lang="en-US" sz="1600" b="0" i="0" smtClean="0">
                  <a:latin typeface="Cambria Math" panose="02040503050406030204" pitchFamily="18" charset="0"/>
                </a:rPr>
                <a:t>_</a:t>
              </a:r>
              <a:r>
                <a:rPr lang="en-US" sz="1600" b="0" i="0" smtClean="0">
                  <a:latin typeface="Cambria Math" panose="02040503050406030204" pitchFamily="18" charset="0"/>
                </a:rPr>
                <a:t>2</a:t>
              </a:r>
              <a:r>
                <a:rPr lang="en-US" sz="1600" b="0" i="0" smtClean="0">
                  <a:latin typeface="Cambria Math" panose="02040503050406030204" pitchFamily="18" charset="0"/>
                </a:rPr>
                <a:t>,N_</a:t>
              </a:r>
              <a:r>
                <a:rPr lang="en-US" sz="1600" b="0" i="0" smtClean="0">
                  <a:latin typeface="Cambria Math" panose="02040503050406030204" pitchFamily="18" charset="0"/>
                </a:rPr>
                <a:t>2)</a:t>
              </a:r>
              <a:endParaRPr lang="en-US" sz="1600" i="0" dirty="0"/>
            </a:p>
          </dgm:t>
        </dgm:pt>
      </mc:Fallback>
    </mc:AlternateContent>
    <dgm:pt modelId="{86F9938A-1DDE-461A-AB1B-DCCAFD70D86B}" type="parTrans" cxnId="{EBFF61AC-D430-4EDA-AF44-662B5254F234}">
      <dgm:prSet/>
      <dgm:spPr/>
      <dgm:t>
        <a:bodyPr/>
        <a:lstStyle/>
        <a:p>
          <a:endParaRPr lang="en-US"/>
        </a:p>
      </dgm:t>
    </dgm:pt>
    <dgm:pt modelId="{854E141A-EE14-49B2-B710-9F11E865EFFA}" type="sibTrans" cxnId="{EBFF61AC-D430-4EDA-AF44-662B5254F234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E0C4B8FF-70E8-40BE-957C-6EC2A4A03AB4}">
          <dgm:prSet phldrT="[Text]" custT="1"/>
          <dgm:spPr>
            <a:solidFill>
              <a:srgbClr val="E87D7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pPr>
                <a:lnSpc>
                  <a:spcPct val="100000"/>
                </a:lnSpc>
                <a:spcAft>
                  <a:spcPts val="1200"/>
                </a:spcAft>
              </a:pPr>
              <a:r>
                <a:rPr lang="en-US" sz="2000" dirty="0"/>
                <a:t>Electrolytic ions</a:t>
              </a:r>
            </a:p>
            <a:p>
              <a:pPr>
                <a:lnSpc>
                  <a:spcPct val="50000"/>
                </a:lnSpc>
                <a:spcAft>
                  <a:spcPct val="35000"/>
                </a:spcAft>
              </a:pPr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Na</m:t>
                        </m:r>
                      </m:e>
                      <m:sup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Ca</m:t>
                        </m:r>
                      </m:e>
                      <m:sup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Mg</m:t>
                        </m:r>
                      </m:e>
                      <m:sup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Cl</m:t>
                        </m:r>
                      </m:e>
                      <m:sup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HC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sup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  <m:sup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m:oMathPara>
              </a14:m>
              <a:endParaRPr lang="en-US" sz="1600" i="0" dirty="0"/>
            </a:p>
          </dgm:t>
        </dgm:pt>
      </mc:Choice>
      <mc:Fallback xmlns="">
        <dgm:pt modelId="{E0C4B8FF-70E8-40BE-957C-6EC2A4A03AB4}">
          <dgm:prSet phldrT="[Text]" custT="1"/>
          <dgm:spPr>
            <a:solidFill>
              <a:srgbClr val="E87D7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pPr>
                <a:lnSpc>
                  <a:spcPct val="100000"/>
                </a:lnSpc>
                <a:spcAft>
                  <a:spcPts val="1200"/>
                </a:spcAft>
              </a:pPr>
              <a:r>
                <a:rPr lang="en-US" sz="2000" dirty="0" smtClean="0"/>
                <a:t>Electrolytic ions</a:t>
              </a:r>
            </a:p>
            <a:p>
              <a:pPr>
                <a:lnSpc>
                  <a:spcPct val="50000"/>
                </a:lnSpc>
                <a:spcAft>
                  <a:spcPct val="35000"/>
                </a:spcAft>
              </a:pPr>
              <a:r>
                <a:rPr lang="en-US" sz="1600" i="0" smtClean="0">
                  <a:latin typeface="Cambria Math" panose="02040503050406030204" pitchFamily="18" charset="0"/>
                </a:rPr>
                <a:t>〖</a:t>
              </a:r>
              <a:r>
                <a:rPr lang="en-US" sz="1600" b="0" i="0" smtClean="0">
                  <a:latin typeface="Cambria Math" panose="02040503050406030204" pitchFamily="18" charset="0"/>
                </a:rPr>
                <a:t>(Na〗^+,</a:t>
              </a:r>
              <a:r>
                <a:rPr lang="en-US" sz="1600" b="0" i="0" smtClean="0">
                  <a:latin typeface="Cambria Math" panose="02040503050406030204" pitchFamily="18" charset="0"/>
                </a:rPr>
                <a:t>K^</a:t>
              </a:r>
              <a:r>
                <a:rPr lang="en-US" sz="1600" b="0" i="0" smtClean="0">
                  <a:latin typeface="Cambria Math" panose="02040503050406030204" pitchFamily="18" charset="0"/>
                </a:rPr>
                <a:t>+</a:t>
              </a:r>
              <a:r>
                <a:rPr lang="en-US" sz="1600" b="0" i="0" smtClean="0">
                  <a:latin typeface="Cambria Math" panose="02040503050406030204" pitchFamily="18" charset="0"/>
                </a:rPr>
                <a:t>,Ca^(2</a:t>
              </a:r>
              <a:r>
                <a:rPr lang="en-US" sz="1600" b="0" i="0" smtClean="0">
                  <a:latin typeface="Cambria Math" panose="02040503050406030204" pitchFamily="18" charset="0"/>
                </a:rPr>
                <a:t>+</a:t>
              </a:r>
              <a:r>
                <a:rPr lang="en-US" sz="1600" b="0" i="0" smtClean="0">
                  <a:latin typeface="Cambria Math" panose="02040503050406030204" pitchFamily="18" charset="0"/>
                </a:rPr>
                <a:t>),Mg^(</a:t>
              </a:r>
              <a:r>
                <a:rPr lang="en-US" sz="1600" b="0" i="0" smtClean="0">
                  <a:latin typeface="Cambria Math" panose="02040503050406030204" pitchFamily="18" charset="0"/>
                </a:rPr>
                <a:t>2+</a:t>
              </a:r>
              <a:r>
                <a:rPr lang="en-US" sz="1600" b="0" i="0" smtClean="0">
                  <a:latin typeface="Cambria Math" panose="02040503050406030204" pitchFamily="18" charset="0"/>
                </a:rPr>
                <a:t>)</a:t>
              </a:r>
              <a:r>
                <a:rPr lang="en-US" sz="1600" b="0" i="0" smtClean="0">
                  <a:latin typeface="Cambria Math" panose="02040503050406030204" pitchFamily="18" charset="0"/>
                </a:rPr>
                <a:t>,C</a:t>
              </a:r>
              <a:r>
                <a:rPr lang="en-US" sz="1600" b="0" i="0" smtClean="0">
                  <a:latin typeface="Cambria Math" panose="02040503050406030204" pitchFamily="18" charset="0"/>
                </a:rPr>
                <a:t>l^−, </a:t>
              </a:r>
              <a:r>
                <a:rPr lang="en-US" sz="1600" i="0" smtClean="0">
                  <a:latin typeface="Cambria Math" panose="02040503050406030204" pitchFamily="18" charset="0"/>
                </a:rPr>
                <a:t>〖</a:t>
              </a:r>
              <a:r>
                <a:rPr lang="en-US" sz="1600" b="0" i="0" smtClean="0">
                  <a:latin typeface="Cambria Math" panose="02040503050406030204" pitchFamily="18" charset="0"/>
                </a:rPr>
                <a:t>HCO_3〗^</a:t>
              </a:r>
              <a:r>
                <a:rPr lang="en-US" sz="1600" b="0" i="0" smtClean="0">
                  <a:latin typeface="Cambria Math" panose="02040503050406030204" pitchFamily="18" charset="0"/>
                </a:rPr>
                <a:t>−</a:t>
              </a:r>
              <a:r>
                <a:rPr lang="en-US" sz="1600" b="0" i="0" smtClean="0">
                  <a:latin typeface="Cambria Math" panose="02040503050406030204" pitchFamily="18" charset="0"/>
                </a:rPr>
                <a:t>,</a:t>
              </a:r>
              <a:r>
                <a:rPr lang="en-US" sz="1600" i="0" smtClean="0">
                  <a:latin typeface="Cambria Math" panose="02040503050406030204" pitchFamily="18" charset="0"/>
                </a:rPr>
                <a:t>〖</a:t>
              </a:r>
              <a:r>
                <a:rPr lang="en-US" sz="1600" b="0" i="0" smtClean="0">
                  <a:latin typeface="Cambria Math" panose="02040503050406030204" pitchFamily="18" charset="0"/>
                </a:rPr>
                <a:t>S</a:t>
              </a:r>
              <a:r>
                <a:rPr lang="en-US" sz="1600" b="0" i="0" smtClean="0">
                  <a:latin typeface="Cambria Math" panose="02040503050406030204" pitchFamily="18" charset="0"/>
                </a:rPr>
                <a:t>O_</a:t>
              </a:r>
              <a:r>
                <a:rPr lang="en-US" sz="1600" b="0" i="0" smtClean="0">
                  <a:latin typeface="Cambria Math" panose="02040503050406030204" pitchFamily="18" charset="0"/>
                </a:rPr>
                <a:t>4〗^(2</a:t>
              </a:r>
              <a:r>
                <a:rPr lang="en-US" sz="1600" b="0" i="0" smtClean="0">
                  <a:latin typeface="Cambria Math" panose="02040503050406030204" pitchFamily="18" charset="0"/>
                </a:rPr>
                <a:t>−</a:t>
              </a:r>
              <a:r>
                <a:rPr lang="en-US" sz="1600" b="0" i="0" smtClean="0">
                  <a:latin typeface="Cambria Math" panose="02040503050406030204" pitchFamily="18" charset="0"/>
                </a:rPr>
                <a:t>))</a:t>
              </a:r>
              <a:endParaRPr lang="en-US" sz="1600" i="0" dirty="0"/>
            </a:p>
          </dgm:t>
        </dgm:pt>
      </mc:Fallback>
    </mc:AlternateContent>
    <dgm:pt modelId="{96591A74-028A-48BD-9224-896A190606BB}" type="parTrans" cxnId="{71B14EE4-06CE-4E42-B0DB-D2115335E819}">
      <dgm:prSet/>
      <dgm:spPr/>
      <dgm:t>
        <a:bodyPr/>
        <a:lstStyle/>
        <a:p>
          <a:endParaRPr lang="en-US"/>
        </a:p>
      </dgm:t>
    </dgm:pt>
    <dgm:pt modelId="{A4A8315B-9CA3-40F5-8D32-082A7ED4F119}" type="sibTrans" cxnId="{71B14EE4-06CE-4E42-B0DB-D2115335E819}">
      <dgm:prSet/>
      <dgm:spPr/>
      <dgm:t>
        <a:bodyPr/>
        <a:lstStyle/>
        <a:p>
          <a:endParaRPr lang="en-US"/>
        </a:p>
      </dgm:t>
    </dgm:pt>
    <dgm:pt modelId="{C2F35130-AF2D-4F59-9DA6-2AA94D10924E}">
      <dgm:prSet phldrT="[Text]"/>
      <dgm:spPr>
        <a:solidFill>
          <a:srgbClr val="E87D7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Albumins</a:t>
          </a:r>
        </a:p>
      </dgm:t>
    </dgm:pt>
    <dgm:pt modelId="{7966F9FA-BE75-4C21-B32C-2A92CEFC97DE}" type="sibTrans" cxnId="{8BAB45FE-CCDA-4C76-BA0E-0943E0D69C4C}">
      <dgm:prSet/>
      <dgm:spPr/>
      <dgm:t>
        <a:bodyPr/>
        <a:lstStyle/>
        <a:p>
          <a:endParaRPr lang="en-US"/>
        </a:p>
      </dgm:t>
    </dgm:pt>
    <dgm:pt modelId="{9953B66C-9D8D-412D-BBAA-D47E14322497}" type="parTrans" cxnId="{8BAB45FE-CCDA-4C76-BA0E-0943E0D69C4C}">
      <dgm:prSet/>
      <dgm:spPr/>
      <dgm:t>
        <a:bodyPr/>
        <a:lstStyle/>
        <a:p>
          <a:endParaRPr lang="en-US"/>
        </a:p>
      </dgm:t>
    </dgm:pt>
    <dgm:pt modelId="{61EFA4C4-EE12-4CBB-A531-8C7DD7DED51F}">
      <dgm:prSet phldrT="[Text]"/>
      <dgm:spPr>
        <a:solidFill>
          <a:srgbClr val="E87D7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Globulins</a:t>
          </a:r>
        </a:p>
      </dgm:t>
    </dgm:pt>
    <dgm:pt modelId="{04C337BA-D95F-4F86-838C-D309150BD910}" type="sibTrans" cxnId="{5BC90538-DDB1-4B93-B763-D0E120B79903}">
      <dgm:prSet/>
      <dgm:spPr/>
      <dgm:t>
        <a:bodyPr/>
        <a:lstStyle/>
        <a:p>
          <a:endParaRPr lang="en-US"/>
        </a:p>
      </dgm:t>
    </dgm:pt>
    <dgm:pt modelId="{4428AC6C-03C6-4783-95C3-53C7E36C8C14}" type="parTrans" cxnId="{5BC90538-DDB1-4B93-B763-D0E120B79903}">
      <dgm:prSet/>
      <dgm:spPr/>
      <dgm:t>
        <a:bodyPr/>
        <a:lstStyle/>
        <a:p>
          <a:endParaRPr lang="en-US"/>
        </a:p>
      </dgm:t>
    </dgm:pt>
    <dgm:pt modelId="{AAE2F0E5-9C97-492E-BF1E-EC7BD6BB20AC}">
      <dgm:prSet phldrT="[Text]"/>
      <dgm:spPr>
        <a:solidFill>
          <a:srgbClr val="E87D7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Fibrinogen</a:t>
          </a:r>
        </a:p>
      </dgm:t>
    </dgm:pt>
    <dgm:pt modelId="{D5463950-923C-4D72-B126-D5B57C6FC36A}" type="sibTrans" cxnId="{943F9A0F-83A4-4395-87DF-A044C380525B}">
      <dgm:prSet/>
      <dgm:spPr/>
      <dgm:t>
        <a:bodyPr/>
        <a:lstStyle/>
        <a:p>
          <a:endParaRPr lang="en-US"/>
        </a:p>
      </dgm:t>
    </dgm:pt>
    <dgm:pt modelId="{688CD23C-492C-4918-B6E5-074892987FD7}" type="parTrans" cxnId="{943F9A0F-83A4-4395-87DF-A044C380525B}">
      <dgm:prSet/>
      <dgm:spPr/>
      <dgm:t>
        <a:bodyPr/>
        <a:lstStyle/>
        <a:p>
          <a:endParaRPr lang="en-US"/>
        </a:p>
      </dgm:t>
    </dgm:pt>
    <dgm:pt modelId="{A53C40E4-EC95-48BF-AEB0-56DEE65CD806}" type="pres">
      <dgm:prSet presAssocID="{3773A49F-9725-4EDE-947C-8BB810BBFF2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B74FB8E-B253-498E-90AA-DFB8A90E2E29}" type="pres">
      <dgm:prSet presAssocID="{55ACE85C-850B-485D-ADB5-A960B73D1513}" presName="root1" presStyleCnt="0"/>
      <dgm:spPr/>
    </dgm:pt>
    <dgm:pt modelId="{069879BE-A02C-4CD7-BE31-F8A73AA16070}" type="pres">
      <dgm:prSet presAssocID="{55ACE85C-850B-485D-ADB5-A960B73D1513}" presName="LevelOneTextNode" presStyleLbl="node0" presStyleIdx="0" presStyleCnt="1" custLinFactX="-31246" custLinFactNeighborX="-100000" custLinFactNeighborY="99457">
        <dgm:presLayoutVars>
          <dgm:chPref val="3"/>
        </dgm:presLayoutVars>
      </dgm:prSet>
      <dgm:spPr/>
    </dgm:pt>
    <dgm:pt modelId="{63692F73-93B3-4543-9EDD-C7EB79BF5348}" type="pres">
      <dgm:prSet presAssocID="{55ACE85C-850B-485D-ADB5-A960B73D1513}" presName="level2hierChild" presStyleCnt="0"/>
      <dgm:spPr/>
    </dgm:pt>
    <dgm:pt modelId="{27E96A39-A69C-41AB-A7D1-5D432A2A95EB}" type="pres">
      <dgm:prSet presAssocID="{DC5C2C87-8337-461C-93D5-7EFB0E184EF0}" presName="conn2-1" presStyleLbl="parChTrans1D2" presStyleIdx="0" presStyleCnt="3"/>
      <dgm:spPr/>
    </dgm:pt>
    <dgm:pt modelId="{9A33CC65-927E-47B4-9C92-392CDD1C09F1}" type="pres">
      <dgm:prSet presAssocID="{DC5C2C87-8337-461C-93D5-7EFB0E184EF0}" presName="connTx" presStyleLbl="parChTrans1D2" presStyleIdx="0" presStyleCnt="3"/>
      <dgm:spPr/>
    </dgm:pt>
    <dgm:pt modelId="{C0117AFB-4FF3-4733-9B72-33E6C6F92180}" type="pres">
      <dgm:prSet presAssocID="{7326401C-A0F4-41A4-A57D-2CE5240D773A}" presName="root2" presStyleCnt="0"/>
      <dgm:spPr/>
    </dgm:pt>
    <dgm:pt modelId="{03FC6C30-DCBA-4590-95D3-8C1931B9FAAE}" type="pres">
      <dgm:prSet presAssocID="{7326401C-A0F4-41A4-A57D-2CE5240D773A}" presName="LevelTwoTextNode" presStyleLbl="node2" presStyleIdx="0" presStyleCnt="3" custLinFactX="-30535" custLinFactNeighborX="-100000" custLinFactNeighborY="35547">
        <dgm:presLayoutVars>
          <dgm:chPref val="3"/>
        </dgm:presLayoutVars>
      </dgm:prSet>
      <dgm:spPr/>
    </dgm:pt>
    <dgm:pt modelId="{929282C8-040D-406E-8F5D-5F4D2E7688B2}" type="pres">
      <dgm:prSet presAssocID="{7326401C-A0F4-41A4-A57D-2CE5240D773A}" presName="level3hierChild" presStyleCnt="0"/>
      <dgm:spPr/>
    </dgm:pt>
    <dgm:pt modelId="{605A53CD-1D93-44E4-8A54-EDEFF2135739}" type="pres">
      <dgm:prSet presAssocID="{8D2E4414-26E9-4DBD-A314-8CDA858501E8}" presName="conn2-1" presStyleLbl="parChTrans1D2" presStyleIdx="1" presStyleCnt="3"/>
      <dgm:spPr/>
    </dgm:pt>
    <dgm:pt modelId="{35369F30-3F55-412E-9842-DA6FA4BABFC5}" type="pres">
      <dgm:prSet presAssocID="{8D2E4414-26E9-4DBD-A314-8CDA858501E8}" presName="connTx" presStyleLbl="parChTrans1D2" presStyleIdx="1" presStyleCnt="3"/>
      <dgm:spPr/>
    </dgm:pt>
    <dgm:pt modelId="{8610BD3E-FF0B-4221-B944-6AD9C4211022}" type="pres">
      <dgm:prSet presAssocID="{8B993D15-3C22-4F0E-887D-2D4FA5BDB3E4}" presName="root2" presStyleCnt="0"/>
      <dgm:spPr/>
    </dgm:pt>
    <dgm:pt modelId="{7A70B620-D993-4E0F-9A09-4C4B35D8F5BC}" type="pres">
      <dgm:prSet presAssocID="{8B993D15-3C22-4F0E-887D-2D4FA5BDB3E4}" presName="LevelTwoTextNode" presStyleLbl="node2" presStyleIdx="1" presStyleCnt="3" custLinFactY="7893" custLinFactNeighborX="-60736" custLinFactNeighborY="100000">
        <dgm:presLayoutVars>
          <dgm:chPref val="3"/>
        </dgm:presLayoutVars>
      </dgm:prSet>
      <dgm:spPr/>
    </dgm:pt>
    <dgm:pt modelId="{9D2749BE-CFCB-408E-95B0-CB62C105F908}" type="pres">
      <dgm:prSet presAssocID="{8B993D15-3C22-4F0E-887D-2D4FA5BDB3E4}" presName="level3hierChild" presStyleCnt="0"/>
      <dgm:spPr/>
    </dgm:pt>
    <dgm:pt modelId="{A249F74F-2653-4AD2-A5FA-09CF937A962C}" type="pres">
      <dgm:prSet presAssocID="{9953B66C-9D8D-412D-BBAA-D47E14322497}" presName="conn2-1" presStyleLbl="parChTrans1D3" presStyleIdx="0" presStyleCnt="7"/>
      <dgm:spPr/>
    </dgm:pt>
    <dgm:pt modelId="{685BFE0D-C24D-44D6-BB6C-3DAE1C8DAC3D}" type="pres">
      <dgm:prSet presAssocID="{9953B66C-9D8D-412D-BBAA-D47E14322497}" presName="connTx" presStyleLbl="parChTrans1D3" presStyleIdx="0" presStyleCnt="7"/>
      <dgm:spPr/>
    </dgm:pt>
    <dgm:pt modelId="{C66252F1-4AF6-4C93-B2CA-EAF19B366CB9}" type="pres">
      <dgm:prSet presAssocID="{C2F35130-AF2D-4F59-9DA6-2AA94D10924E}" presName="root2" presStyleCnt="0"/>
      <dgm:spPr/>
    </dgm:pt>
    <dgm:pt modelId="{EEEE59B3-F742-44CB-B6E8-09031631A0F2}" type="pres">
      <dgm:prSet presAssocID="{C2F35130-AF2D-4F59-9DA6-2AA94D10924E}" presName="LevelTwoTextNode" presStyleLbl="node3" presStyleIdx="0" presStyleCnt="7" custLinFactNeighborX="-54850" custLinFactNeighborY="76647">
        <dgm:presLayoutVars>
          <dgm:chPref val="3"/>
        </dgm:presLayoutVars>
      </dgm:prSet>
      <dgm:spPr/>
    </dgm:pt>
    <dgm:pt modelId="{B781960A-8C13-4104-931B-83056EE7751F}" type="pres">
      <dgm:prSet presAssocID="{C2F35130-AF2D-4F59-9DA6-2AA94D10924E}" presName="level3hierChild" presStyleCnt="0"/>
      <dgm:spPr/>
    </dgm:pt>
    <dgm:pt modelId="{57EA26D9-1396-474F-84CE-19AC17DB7476}" type="pres">
      <dgm:prSet presAssocID="{4428AC6C-03C6-4783-95C3-53C7E36C8C14}" presName="conn2-1" presStyleLbl="parChTrans1D3" presStyleIdx="1" presStyleCnt="7"/>
      <dgm:spPr/>
    </dgm:pt>
    <dgm:pt modelId="{5FA794D2-E0D5-4E62-961F-B6B7CEC53A61}" type="pres">
      <dgm:prSet presAssocID="{4428AC6C-03C6-4783-95C3-53C7E36C8C14}" presName="connTx" presStyleLbl="parChTrans1D3" presStyleIdx="1" presStyleCnt="7"/>
      <dgm:spPr/>
    </dgm:pt>
    <dgm:pt modelId="{16B7F219-1D58-4E3A-817D-42756201DB07}" type="pres">
      <dgm:prSet presAssocID="{61EFA4C4-EE12-4CBB-A531-8C7DD7DED51F}" presName="root2" presStyleCnt="0"/>
      <dgm:spPr/>
    </dgm:pt>
    <dgm:pt modelId="{95484278-CD81-48CD-B1D5-8C0CD1371C7B}" type="pres">
      <dgm:prSet presAssocID="{61EFA4C4-EE12-4CBB-A531-8C7DD7DED51F}" presName="LevelTwoTextNode" presStyleLbl="node3" presStyleIdx="1" presStyleCnt="7" custLinFactY="7682" custLinFactNeighborX="-55763" custLinFactNeighborY="100000">
        <dgm:presLayoutVars>
          <dgm:chPref val="3"/>
        </dgm:presLayoutVars>
      </dgm:prSet>
      <dgm:spPr/>
    </dgm:pt>
    <dgm:pt modelId="{BD727332-38CA-47FF-9702-454462814DA6}" type="pres">
      <dgm:prSet presAssocID="{61EFA4C4-EE12-4CBB-A531-8C7DD7DED51F}" presName="level3hierChild" presStyleCnt="0"/>
      <dgm:spPr/>
    </dgm:pt>
    <dgm:pt modelId="{77F0E95C-7B14-4B46-8E3A-2BFC693236A8}" type="pres">
      <dgm:prSet presAssocID="{688CD23C-492C-4918-B6E5-074892987FD7}" presName="conn2-1" presStyleLbl="parChTrans1D3" presStyleIdx="2" presStyleCnt="7"/>
      <dgm:spPr/>
    </dgm:pt>
    <dgm:pt modelId="{CFFCB65E-7E2F-42E9-B92A-66D89F313241}" type="pres">
      <dgm:prSet presAssocID="{688CD23C-492C-4918-B6E5-074892987FD7}" presName="connTx" presStyleLbl="parChTrans1D3" presStyleIdx="2" presStyleCnt="7"/>
      <dgm:spPr/>
    </dgm:pt>
    <dgm:pt modelId="{A6D63D58-6C8E-4205-98F2-DF9623563099}" type="pres">
      <dgm:prSet presAssocID="{AAE2F0E5-9C97-492E-BF1E-EC7BD6BB20AC}" presName="root2" presStyleCnt="0"/>
      <dgm:spPr/>
    </dgm:pt>
    <dgm:pt modelId="{F7FCEADE-6D58-48B6-98FE-474BCD4FCCF2}" type="pres">
      <dgm:prSet presAssocID="{AAE2F0E5-9C97-492E-BF1E-EC7BD6BB20AC}" presName="LevelTwoTextNode" presStyleLbl="node3" presStyleIdx="2" presStyleCnt="7" custLinFactY="36931" custLinFactNeighborX="-55763" custLinFactNeighborY="100000">
        <dgm:presLayoutVars>
          <dgm:chPref val="3"/>
        </dgm:presLayoutVars>
      </dgm:prSet>
      <dgm:spPr/>
    </dgm:pt>
    <dgm:pt modelId="{C5CD0FAA-D205-4811-BB72-D80EFE35A075}" type="pres">
      <dgm:prSet presAssocID="{AAE2F0E5-9C97-492E-BF1E-EC7BD6BB20AC}" presName="level3hierChild" presStyleCnt="0"/>
      <dgm:spPr/>
    </dgm:pt>
    <dgm:pt modelId="{E82F7CC7-E517-42CF-8480-34E67E6CBF58}" type="pres">
      <dgm:prSet presAssocID="{96857BFA-8C7C-45D3-AB0C-1ABAA3D252FD}" presName="conn2-1" presStyleLbl="parChTrans1D2" presStyleIdx="2" presStyleCnt="3"/>
      <dgm:spPr/>
    </dgm:pt>
    <dgm:pt modelId="{A9FD0AC8-2A51-42AE-8923-557E1EB34E90}" type="pres">
      <dgm:prSet presAssocID="{96857BFA-8C7C-45D3-AB0C-1ABAA3D252FD}" presName="connTx" presStyleLbl="parChTrans1D2" presStyleIdx="2" presStyleCnt="3"/>
      <dgm:spPr/>
    </dgm:pt>
    <dgm:pt modelId="{D5B140F8-5AA9-4981-A762-DCD2DC383DC7}" type="pres">
      <dgm:prSet presAssocID="{FC7EE255-DCAD-4933-B4C7-5D8A717A83B4}" presName="root2" presStyleCnt="0"/>
      <dgm:spPr/>
    </dgm:pt>
    <dgm:pt modelId="{BD2F5547-96BB-479F-B2D6-A4B2AE2A6F38}" type="pres">
      <dgm:prSet presAssocID="{FC7EE255-DCAD-4933-B4C7-5D8A717A83B4}" presName="LevelTwoTextNode" presStyleLbl="node2" presStyleIdx="2" presStyleCnt="3" custScaleX="122732" custLinFactNeighborX="72992" custLinFactNeighborY="64263">
        <dgm:presLayoutVars>
          <dgm:chPref val="3"/>
        </dgm:presLayoutVars>
      </dgm:prSet>
      <dgm:spPr/>
    </dgm:pt>
    <dgm:pt modelId="{C353616C-5CB8-4F23-9D87-E9BE28DC13A6}" type="pres">
      <dgm:prSet presAssocID="{FC7EE255-DCAD-4933-B4C7-5D8A717A83B4}" presName="level3hierChild" presStyleCnt="0"/>
      <dgm:spPr/>
    </dgm:pt>
    <dgm:pt modelId="{268F98CA-99DF-4054-B7AD-ACCCD5163F2B}" type="pres">
      <dgm:prSet presAssocID="{FABDDC22-6ECB-4CCF-AD55-052FEC12655F}" presName="conn2-1" presStyleLbl="parChTrans1D3" presStyleIdx="3" presStyleCnt="7"/>
      <dgm:spPr/>
    </dgm:pt>
    <dgm:pt modelId="{838BC283-16DA-4EBF-98D2-CA98706D5B9B}" type="pres">
      <dgm:prSet presAssocID="{FABDDC22-6ECB-4CCF-AD55-052FEC12655F}" presName="connTx" presStyleLbl="parChTrans1D3" presStyleIdx="3" presStyleCnt="7"/>
      <dgm:spPr/>
    </dgm:pt>
    <dgm:pt modelId="{88C5D810-DBA0-4FB5-B48A-40CD93C19230}" type="pres">
      <dgm:prSet presAssocID="{95344F64-33A8-47D1-BC85-3952D8457AA2}" presName="root2" presStyleCnt="0"/>
      <dgm:spPr/>
    </dgm:pt>
    <dgm:pt modelId="{CAB319BE-5AEF-44EC-B3C7-6713B78DA23C}" type="pres">
      <dgm:prSet presAssocID="{95344F64-33A8-47D1-BC85-3952D8457AA2}" presName="LevelTwoTextNode" presStyleLbl="node3" presStyleIdx="3" presStyleCnt="7" custScaleX="259474" custLinFactX="31032" custLinFactY="111821" custLinFactNeighborX="100000" custLinFactNeighborY="200000">
        <dgm:presLayoutVars>
          <dgm:chPref val="3"/>
        </dgm:presLayoutVars>
      </dgm:prSet>
      <dgm:spPr/>
    </dgm:pt>
    <dgm:pt modelId="{C145EBFE-B6A0-4B1A-A7E0-D02B4066F5FA}" type="pres">
      <dgm:prSet presAssocID="{95344F64-33A8-47D1-BC85-3952D8457AA2}" presName="level3hierChild" presStyleCnt="0"/>
      <dgm:spPr/>
    </dgm:pt>
    <dgm:pt modelId="{25C8674F-D5AB-4407-B244-6E49E90CC8AB}" type="pres">
      <dgm:prSet presAssocID="{94816B5B-A1D5-43F5-9277-C702E6712A17}" presName="conn2-1" presStyleLbl="parChTrans1D3" presStyleIdx="4" presStyleCnt="7"/>
      <dgm:spPr/>
    </dgm:pt>
    <dgm:pt modelId="{97612E5A-5B65-4198-B8AA-DB2F7623B779}" type="pres">
      <dgm:prSet presAssocID="{94816B5B-A1D5-43F5-9277-C702E6712A17}" presName="connTx" presStyleLbl="parChTrans1D3" presStyleIdx="4" presStyleCnt="7"/>
      <dgm:spPr/>
    </dgm:pt>
    <dgm:pt modelId="{BE533B5B-A48E-4A56-9559-26635175E71C}" type="pres">
      <dgm:prSet presAssocID="{94A336A0-9199-4AA7-B4B5-32C7AAB83129}" presName="root2" presStyleCnt="0"/>
      <dgm:spPr/>
    </dgm:pt>
    <dgm:pt modelId="{1C02A8DE-7A5A-4FA6-8B8C-9CED66297FF9}" type="pres">
      <dgm:prSet presAssocID="{94A336A0-9199-4AA7-B4B5-32C7AAB83129}" presName="LevelTwoTextNode" presStyleLbl="node3" presStyleIdx="4" presStyleCnt="7" custScaleX="259474" custLinFactX="30035" custLinFactNeighborX="100000" custLinFactNeighborY="52601">
        <dgm:presLayoutVars>
          <dgm:chPref val="3"/>
        </dgm:presLayoutVars>
      </dgm:prSet>
      <dgm:spPr/>
    </dgm:pt>
    <dgm:pt modelId="{A4A2DD11-1E5C-45B6-9C53-BA049E602130}" type="pres">
      <dgm:prSet presAssocID="{94A336A0-9199-4AA7-B4B5-32C7AAB83129}" presName="level3hierChild" presStyleCnt="0"/>
      <dgm:spPr/>
    </dgm:pt>
    <dgm:pt modelId="{6BBD7747-78B9-445F-BBDB-27414087AA9E}" type="pres">
      <dgm:prSet presAssocID="{86F9938A-1DDE-461A-AB1B-DCCAFD70D86B}" presName="conn2-1" presStyleLbl="parChTrans1D3" presStyleIdx="5" presStyleCnt="7"/>
      <dgm:spPr/>
    </dgm:pt>
    <dgm:pt modelId="{EA389D4B-87D0-4541-B753-9D6C1709B3A3}" type="pres">
      <dgm:prSet presAssocID="{86F9938A-1DDE-461A-AB1B-DCCAFD70D86B}" presName="connTx" presStyleLbl="parChTrans1D3" presStyleIdx="5" presStyleCnt="7"/>
      <dgm:spPr/>
    </dgm:pt>
    <dgm:pt modelId="{315B25C9-3DEE-4C77-91FB-2C72C1F1398A}" type="pres">
      <dgm:prSet presAssocID="{19CFB1BF-8D23-4EFF-9A81-AE45FCB00097}" presName="root2" presStyleCnt="0"/>
      <dgm:spPr/>
    </dgm:pt>
    <dgm:pt modelId="{E5836026-AFC4-4485-B64B-167F5B563A2B}" type="pres">
      <dgm:prSet presAssocID="{19CFB1BF-8D23-4EFF-9A81-AE45FCB00097}" presName="LevelTwoTextNode" presStyleLbl="node3" presStyleIdx="5" presStyleCnt="7" custScaleX="259474" custLinFactX="29336" custLinFactY="-100000" custLinFactNeighborX="100000" custLinFactNeighborY="-108450">
        <dgm:presLayoutVars>
          <dgm:chPref val="3"/>
        </dgm:presLayoutVars>
      </dgm:prSet>
      <dgm:spPr/>
    </dgm:pt>
    <dgm:pt modelId="{E393BF8C-F7D8-4D2F-95CB-3F137D41461A}" type="pres">
      <dgm:prSet presAssocID="{19CFB1BF-8D23-4EFF-9A81-AE45FCB00097}" presName="level3hierChild" presStyleCnt="0"/>
      <dgm:spPr/>
    </dgm:pt>
    <dgm:pt modelId="{D74FC9A5-8AC0-4C61-A55A-D1D390E3C7CA}" type="pres">
      <dgm:prSet presAssocID="{96591A74-028A-48BD-9224-896A190606BB}" presName="conn2-1" presStyleLbl="parChTrans1D3" presStyleIdx="6" presStyleCnt="7"/>
      <dgm:spPr/>
    </dgm:pt>
    <dgm:pt modelId="{7482AEAB-B492-4F34-BB89-0DE2A3BFA7E9}" type="pres">
      <dgm:prSet presAssocID="{96591A74-028A-48BD-9224-896A190606BB}" presName="connTx" presStyleLbl="parChTrans1D3" presStyleIdx="6" presStyleCnt="7"/>
      <dgm:spPr/>
    </dgm:pt>
    <dgm:pt modelId="{86DE928E-0DF9-4380-B0CD-B112E623912E}" type="pres">
      <dgm:prSet presAssocID="{E0C4B8FF-70E8-40BE-957C-6EC2A4A03AB4}" presName="root2" presStyleCnt="0"/>
      <dgm:spPr/>
    </dgm:pt>
    <dgm:pt modelId="{6CC17701-BC1D-45BC-BF11-ECE2CA515B02}" type="pres">
      <dgm:prSet presAssocID="{E0C4B8FF-70E8-40BE-957C-6EC2A4A03AB4}" presName="LevelTwoTextNode" presStyleLbl="node3" presStyleIdx="6" presStyleCnt="7" custScaleX="259474" custLinFactX="30162" custLinFactY="-200000" custLinFactNeighborX="100000" custLinFactNeighborY="-270629">
        <dgm:presLayoutVars>
          <dgm:chPref val="3"/>
        </dgm:presLayoutVars>
      </dgm:prSet>
      <dgm:spPr/>
    </dgm:pt>
    <dgm:pt modelId="{7A0A649C-089D-47B8-B913-2C06D86D84A8}" type="pres">
      <dgm:prSet presAssocID="{E0C4B8FF-70E8-40BE-957C-6EC2A4A03AB4}" presName="level3hierChild" presStyleCnt="0"/>
      <dgm:spPr/>
    </dgm:pt>
  </dgm:ptLst>
  <dgm:cxnLst>
    <dgm:cxn modelId="{943F9A0F-83A4-4395-87DF-A044C380525B}" srcId="{8B993D15-3C22-4F0E-887D-2D4FA5BDB3E4}" destId="{AAE2F0E5-9C97-492E-BF1E-EC7BD6BB20AC}" srcOrd="2" destOrd="0" parTransId="{688CD23C-492C-4918-B6E5-074892987FD7}" sibTransId="{D5463950-923C-4D72-B126-D5B57C6FC36A}"/>
    <dgm:cxn modelId="{1ADE8317-E7B9-4070-84A3-C8A247FCFADB}" type="presOf" srcId="{96857BFA-8C7C-45D3-AB0C-1ABAA3D252FD}" destId="{E82F7CC7-E517-42CF-8480-34E67E6CBF58}" srcOrd="0" destOrd="0" presId="urn:microsoft.com/office/officeart/2005/8/layout/hierarchy2"/>
    <dgm:cxn modelId="{776D5D1B-E699-46C9-8B30-78A5E7238BEB}" type="presOf" srcId="{FABDDC22-6ECB-4CCF-AD55-052FEC12655F}" destId="{268F98CA-99DF-4054-B7AD-ACCCD5163F2B}" srcOrd="0" destOrd="0" presId="urn:microsoft.com/office/officeart/2005/8/layout/hierarchy2"/>
    <dgm:cxn modelId="{F03CBE24-9BF3-48A4-AC84-DF300C2F8290}" type="presOf" srcId="{55ACE85C-850B-485D-ADB5-A960B73D1513}" destId="{069879BE-A02C-4CD7-BE31-F8A73AA16070}" srcOrd="0" destOrd="0" presId="urn:microsoft.com/office/officeart/2005/8/layout/hierarchy2"/>
    <dgm:cxn modelId="{F8C49C27-C0AD-461D-A34F-6F6634FBBA98}" type="presOf" srcId="{688CD23C-492C-4918-B6E5-074892987FD7}" destId="{77F0E95C-7B14-4B46-8E3A-2BFC693236A8}" srcOrd="0" destOrd="0" presId="urn:microsoft.com/office/officeart/2005/8/layout/hierarchy2"/>
    <dgm:cxn modelId="{5FF5E42F-5E0A-4D80-B652-85D404A29031}" srcId="{55ACE85C-850B-485D-ADB5-A960B73D1513}" destId="{8B993D15-3C22-4F0E-887D-2D4FA5BDB3E4}" srcOrd="1" destOrd="0" parTransId="{8D2E4414-26E9-4DBD-A314-8CDA858501E8}" sibTransId="{4D23D161-D3E5-4C32-BD08-0452357439ED}"/>
    <dgm:cxn modelId="{6EE38E32-27AF-476A-ADD5-A0FF65759C0C}" type="presOf" srcId="{19CFB1BF-8D23-4EFF-9A81-AE45FCB00097}" destId="{E5836026-AFC4-4485-B64B-167F5B563A2B}" srcOrd="0" destOrd="0" presId="urn:microsoft.com/office/officeart/2005/8/layout/hierarchy2"/>
    <dgm:cxn modelId="{981EB935-0ECC-4D0E-86DD-D23D070AF11C}" type="presOf" srcId="{C2F35130-AF2D-4F59-9DA6-2AA94D10924E}" destId="{EEEE59B3-F742-44CB-B6E8-09031631A0F2}" srcOrd="0" destOrd="0" presId="urn:microsoft.com/office/officeart/2005/8/layout/hierarchy2"/>
    <dgm:cxn modelId="{5BC90538-DDB1-4B93-B763-D0E120B79903}" srcId="{8B993D15-3C22-4F0E-887D-2D4FA5BDB3E4}" destId="{61EFA4C4-EE12-4CBB-A531-8C7DD7DED51F}" srcOrd="1" destOrd="0" parTransId="{4428AC6C-03C6-4783-95C3-53C7E36C8C14}" sibTransId="{04C337BA-D95F-4F86-838C-D309150BD910}"/>
    <dgm:cxn modelId="{BFA2CF3F-4C46-4C59-A385-D5DD1CCC3D7D}" srcId="{FC7EE255-DCAD-4933-B4C7-5D8A717A83B4}" destId="{94A336A0-9199-4AA7-B4B5-32C7AAB83129}" srcOrd="1" destOrd="0" parTransId="{94816B5B-A1D5-43F5-9277-C702E6712A17}" sibTransId="{8025B163-9B28-4409-B06D-6E1B07198A49}"/>
    <dgm:cxn modelId="{FA4F5962-A63D-4D07-89FE-82F0AA018A0C}" type="presOf" srcId="{8D2E4414-26E9-4DBD-A314-8CDA858501E8}" destId="{605A53CD-1D93-44E4-8A54-EDEFF2135739}" srcOrd="0" destOrd="0" presId="urn:microsoft.com/office/officeart/2005/8/layout/hierarchy2"/>
    <dgm:cxn modelId="{5840C842-D03D-4CE3-A9B8-95E38B47D52F}" type="presOf" srcId="{DC5C2C87-8337-461C-93D5-7EFB0E184EF0}" destId="{9A33CC65-927E-47B4-9C92-392CDD1C09F1}" srcOrd="1" destOrd="0" presId="urn:microsoft.com/office/officeart/2005/8/layout/hierarchy2"/>
    <dgm:cxn modelId="{0FF6F743-93E6-4AC0-9460-BE714E38BA24}" type="presOf" srcId="{8B993D15-3C22-4F0E-887D-2D4FA5BDB3E4}" destId="{7A70B620-D993-4E0F-9A09-4C4B35D8F5BC}" srcOrd="0" destOrd="0" presId="urn:microsoft.com/office/officeart/2005/8/layout/hierarchy2"/>
    <dgm:cxn modelId="{FCCCBD46-6974-4D8C-B80A-5334C9C89159}" type="presOf" srcId="{96857BFA-8C7C-45D3-AB0C-1ABAA3D252FD}" destId="{A9FD0AC8-2A51-42AE-8923-557E1EB34E90}" srcOrd="1" destOrd="0" presId="urn:microsoft.com/office/officeart/2005/8/layout/hierarchy2"/>
    <dgm:cxn modelId="{CDE3B347-74D4-4ED3-89F2-2BC3DD6EC6E6}" type="presOf" srcId="{94816B5B-A1D5-43F5-9277-C702E6712A17}" destId="{97612E5A-5B65-4198-B8AA-DB2F7623B779}" srcOrd="1" destOrd="0" presId="urn:microsoft.com/office/officeart/2005/8/layout/hierarchy2"/>
    <dgm:cxn modelId="{14869949-5609-439E-B986-2645E1590001}" type="presOf" srcId="{8D2E4414-26E9-4DBD-A314-8CDA858501E8}" destId="{35369F30-3F55-412E-9842-DA6FA4BABFC5}" srcOrd="1" destOrd="0" presId="urn:microsoft.com/office/officeart/2005/8/layout/hierarchy2"/>
    <dgm:cxn modelId="{A8674F4C-3F79-4D08-B58C-4CD717E613C2}" type="presOf" srcId="{86F9938A-1DDE-461A-AB1B-DCCAFD70D86B}" destId="{EA389D4B-87D0-4541-B753-9D6C1709B3A3}" srcOrd="1" destOrd="0" presId="urn:microsoft.com/office/officeart/2005/8/layout/hierarchy2"/>
    <dgm:cxn modelId="{DFCA3D50-9437-49D6-B291-7BED9F0368DF}" type="presOf" srcId="{96591A74-028A-48BD-9224-896A190606BB}" destId="{D74FC9A5-8AC0-4C61-A55A-D1D390E3C7CA}" srcOrd="0" destOrd="0" presId="urn:microsoft.com/office/officeart/2005/8/layout/hierarchy2"/>
    <dgm:cxn modelId="{9F016A71-B22C-45ED-A0B2-E272BAAD4EB0}" type="presOf" srcId="{E0C4B8FF-70E8-40BE-957C-6EC2A4A03AB4}" destId="{6CC17701-BC1D-45BC-BF11-ECE2CA515B02}" srcOrd="0" destOrd="0" presId="urn:microsoft.com/office/officeart/2005/8/layout/hierarchy2"/>
    <dgm:cxn modelId="{975CB372-7753-4F5F-9BC9-CEFA340F9256}" type="presOf" srcId="{4428AC6C-03C6-4783-95C3-53C7E36C8C14}" destId="{57EA26D9-1396-474F-84CE-19AC17DB7476}" srcOrd="0" destOrd="0" presId="urn:microsoft.com/office/officeart/2005/8/layout/hierarchy2"/>
    <dgm:cxn modelId="{85BFB953-4B00-4BBB-95F9-CC3C712E3C8E}" type="presOf" srcId="{688CD23C-492C-4918-B6E5-074892987FD7}" destId="{CFFCB65E-7E2F-42E9-B92A-66D89F313241}" srcOrd="1" destOrd="0" presId="urn:microsoft.com/office/officeart/2005/8/layout/hierarchy2"/>
    <dgm:cxn modelId="{7C015F79-22E8-4A7D-8820-96A3E2DAD53C}" type="presOf" srcId="{9953B66C-9D8D-412D-BBAA-D47E14322497}" destId="{A249F74F-2653-4AD2-A5FA-09CF937A962C}" srcOrd="0" destOrd="0" presId="urn:microsoft.com/office/officeart/2005/8/layout/hierarchy2"/>
    <dgm:cxn modelId="{A10FD094-C826-429C-B8C7-D720A5B7098E}" type="presOf" srcId="{96591A74-028A-48BD-9224-896A190606BB}" destId="{7482AEAB-B492-4F34-BB89-0DE2A3BFA7E9}" srcOrd="1" destOrd="0" presId="urn:microsoft.com/office/officeart/2005/8/layout/hierarchy2"/>
    <dgm:cxn modelId="{3CCC8D95-DFDF-47E2-A5DB-60EA84912506}" srcId="{55ACE85C-850B-485D-ADB5-A960B73D1513}" destId="{FC7EE255-DCAD-4933-B4C7-5D8A717A83B4}" srcOrd="2" destOrd="0" parTransId="{96857BFA-8C7C-45D3-AB0C-1ABAA3D252FD}" sibTransId="{F6729676-162A-4AD7-A44E-F06A887525C2}"/>
    <dgm:cxn modelId="{EB5A479B-4FCC-44B9-B763-3C80A1E97730}" type="presOf" srcId="{AAE2F0E5-9C97-492E-BF1E-EC7BD6BB20AC}" destId="{F7FCEADE-6D58-48B6-98FE-474BCD4FCCF2}" srcOrd="0" destOrd="0" presId="urn:microsoft.com/office/officeart/2005/8/layout/hierarchy2"/>
    <dgm:cxn modelId="{45F1B39F-1A69-47A5-8E69-3C6765AA81E2}" type="presOf" srcId="{FABDDC22-6ECB-4CCF-AD55-052FEC12655F}" destId="{838BC283-16DA-4EBF-98D2-CA98706D5B9B}" srcOrd="1" destOrd="0" presId="urn:microsoft.com/office/officeart/2005/8/layout/hierarchy2"/>
    <dgm:cxn modelId="{3CC575A3-AE08-4AC4-8FE7-523D9A06AA18}" type="presOf" srcId="{94A336A0-9199-4AA7-B4B5-32C7AAB83129}" destId="{1C02A8DE-7A5A-4FA6-8B8C-9CED66297FF9}" srcOrd="0" destOrd="0" presId="urn:microsoft.com/office/officeart/2005/8/layout/hierarchy2"/>
    <dgm:cxn modelId="{F03E30A5-D649-4BB6-BA90-763B65A19131}" type="presOf" srcId="{DC5C2C87-8337-461C-93D5-7EFB0E184EF0}" destId="{27E96A39-A69C-41AB-A7D1-5D432A2A95EB}" srcOrd="0" destOrd="0" presId="urn:microsoft.com/office/officeart/2005/8/layout/hierarchy2"/>
    <dgm:cxn modelId="{EBFF61AC-D430-4EDA-AF44-662B5254F234}" srcId="{FC7EE255-DCAD-4933-B4C7-5D8A717A83B4}" destId="{19CFB1BF-8D23-4EFF-9A81-AE45FCB00097}" srcOrd="2" destOrd="0" parTransId="{86F9938A-1DDE-461A-AB1B-DCCAFD70D86B}" sibTransId="{854E141A-EE14-49B2-B710-9F11E865EFFA}"/>
    <dgm:cxn modelId="{EFD5E1B0-EC4D-4D10-B00E-A518411FAF10}" srcId="{55ACE85C-850B-485D-ADB5-A960B73D1513}" destId="{7326401C-A0F4-41A4-A57D-2CE5240D773A}" srcOrd="0" destOrd="0" parTransId="{DC5C2C87-8337-461C-93D5-7EFB0E184EF0}" sibTransId="{A96A721F-40A3-47BA-ACFB-B04F4A1E8F8F}"/>
    <dgm:cxn modelId="{840B07B1-0495-4FF4-8FCD-4FC4F8B7CAE8}" type="presOf" srcId="{9953B66C-9D8D-412D-BBAA-D47E14322497}" destId="{685BFE0D-C24D-44D6-BB6C-3DAE1C8DAC3D}" srcOrd="1" destOrd="0" presId="urn:microsoft.com/office/officeart/2005/8/layout/hierarchy2"/>
    <dgm:cxn modelId="{62D163BB-3700-41E9-A289-9ADADE09876B}" type="presOf" srcId="{3773A49F-9725-4EDE-947C-8BB810BBFF22}" destId="{A53C40E4-EC95-48BF-AEB0-56DEE65CD806}" srcOrd="0" destOrd="0" presId="urn:microsoft.com/office/officeart/2005/8/layout/hierarchy2"/>
    <dgm:cxn modelId="{736F96BB-6540-4D3F-81BB-20A12B179030}" srcId="{FC7EE255-DCAD-4933-B4C7-5D8A717A83B4}" destId="{95344F64-33A8-47D1-BC85-3952D8457AA2}" srcOrd="0" destOrd="0" parTransId="{FABDDC22-6ECB-4CCF-AD55-052FEC12655F}" sibTransId="{EB63F6D2-A600-49A0-A7C4-29878F138575}"/>
    <dgm:cxn modelId="{FE8098CA-3317-4C5B-9443-B01587D9B3B3}" type="presOf" srcId="{7326401C-A0F4-41A4-A57D-2CE5240D773A}" destId="{03FC6C30-DCBA-4590-95D3-8C1931B9FAAE}" srcOrd="0" destOrd="0" presId="urn:microsoft.com/office/officeart/2005/8/layout/hierarchy2"/>
    <dgm:cxn modelId="{638725CF-41A2-4E4D-9DDE-485C247A4C9F}" type="presOf" srcId="{86F9938A-1DDE-461A-AB1B-DCCAFD70D86B}" destId="{6BBD7747-78B9-445F-BBDB-27414087AA9E}" srcOrd="0" destOrd="0" presId="urn:microsoft.com/office/officeart/2005/8/layout/hierarchy2"/>
    <dgm:cxn modelId="{866B64D9-570B-4A8A-ADEF-0BF86CE971B6}" type="presOf" srcId="{61EFA4C4-EE12-4CBB-A531-8C7DD7DED51F}" destId="{95484278-CD81-48CD-B1D5-8C0CD1371C7B}" srcOrd="0" destOrd="0" presId="urn:microsoft.com/office/officeart/2005/8/layout/hierarchy2"/>
    <dgm:cxn modelId="{71B14EE4-06CE-4E42-B0DB-D2115335E819}" srcId="{FC7EE255-DCAD-4933-B4C7-5D8A717A83B4}" destId="{E0C4B8FF-70E8-40BE-957C-6EC2A4A03AB4}" srcOrd="3" destOrd="0" parTransId="{96591A74-028A-48BD-9224-896A190606BB}" sibTransId="{A4A8315B-9CA3-40F5-8D32-082A7ED4F119}"/>
    <dgm:cxn modelId="{4C7672E7-D465-44CC-B04C-FFDBACB9DF81}" type="presOf" srcId="{4428AC6C-03C6-4783-95C3-53C7E36C8C14}" destId="{5FA794D2-E0D5-4E62-961F-B6B7CEC53A61}" srcOrd="1" destOrd="0" presId="urn:microsoft.com/office/officeart/2005/8/layout/hierarchy2"/>
    <dgm:cxn modelId="{130C63E9-54E2-4C19-8867-36372C8E91CB}" srcId="{3773A49F-9725-4EDE-947C-8BB810BBFF22}" destId="{55ACE85C-850B-485D-ADB5-A960B73D1513}" srcOrd="0" destOrd="0" parTransId="{1620F922-44BB-40B7-A575-CDEF41B8C7FC}" sibTransId="{3A1A0C0E-302F-41FE-834E-E6DA39B124D2}"/>
    <dgm:cxn modelId="{B4D3E7ED-0F87-46BB-A381-3468E9AC7D9B}" type="presOf" srcId="{94816B5B-A1D5-43F5-9277-C702E6712A17}" destId="{25C8674F-D5AB-4407-B244-6E49E90CC8AB}" srcOrd="0" destOrd="0" presId="urn:microsoft.com/office/officeart/2005/8/layout/hierarchy2"/>
    <dgm:cxn modelId="{B32DE1F6-8E80-4F02-9652-4A4E124FA1E6}" type="presOf" srcId="{FC7EE255-DCAD-4933-B4C7-5D8A717A83B4}" destId="{BD2F5547-96BB-479F-B2D6-A4B2AE2A6F38}" srcOrd="0" destOrd="0" presId="urn:microsoft.com/office/officeart/2005/8/layout/hierarchy2"/>
    <dgm:cxn modelId="{6B03D9FC-DE89-4094-8EE9-C7A6C5F422CC}" type="presOf" srcId="{95344F64-33A8-47D1-BC85-3952D8457AA2}" destId="{CAB319BE-5AEF-44EC-B3C7-6713B78DA23C}" srcOrd="0" destOrd="0" presId="urn:microsoft.com/office/officeart/2005/8/layout/hierarchy2"/>
    <dgm:cxn modelId="{8BAB45FE-CCDA-4C76-BA0E-0943E0D69C4C}" srcId="{8B993D15-3C22-4F0E-887D-2D4FA5BDB3E4}" destId="{C2F35130-AF2D-4F59-9DA6-2AA94D10924E}" srcOrd="0" destOrd="0" parTransId="{9953B66C-9D8D-412D-BBAA-D47E14322497}" sibTransId="{7966F9FA-BE75-4C21-B32C-2A92CEFC97DE}"/>
    <dgm:cxn modelId="{893ECE52-E352-4760-B55A-C335DD39776B}" type="presParOf" srcId="{A53C40E4-EC95-48BF-AEB0-56DEE65CD806}" destId="{4B74FB8E-B253-498E-90AA-DFB8A90E2E29}" srcOrd="0" destOrd="0" presId="urn:microsoft.com/office/officeart/2005/8/layout/hierarchy2"/>
    <dgm:cxn modelId="{8085317A-6AE4-415E-861C-35A307A8BEE2}" type="presParOf" srcId="{4B74FB8E-B253-498E-90AA-DFB8A90E2E29}" destId="{069879BE-A02C-4CD7-BE31-F8A73AA16070}" srcOrd="0" destOrd="0" presId="urn:microsoft.com/office/officeart/2005/8/layout/hierarchy2"/>
    <dgm:cxn modelId="{6996634A-1155-41C3-8FE1-807DD422C22D}" type="presParOf" srcId="{4B74FB8E-B253-498E-90AA-DFB8A90E2E29}" destId="{63692F73-93B3-4543-9EDD-C7EB79BF5348}" srcOrd="1" destOrd="0" presId="urn:microsoft.com/office/officeart/2005/8/layout/hierarchy2"/>
    <dgm:cxn modelId="{C43F265C-E49F-4923-8FBB-6F88248EC594}" type="presParOf" srcId="{63692F73-93B3-4543-9EDD-C7EB79BF5348}" destId="{27E96A39-A69C-41AB-A7D1-5D432A2A95EB}" srcOrd="0" destOrd="0" presId="urn:microsoft.com/office/officeart/2005/8/layout/hierarchy2"/>
    <dgm:cxn modelId="{A119CBF9-FB66-4400-A2DD-E31C17E28822}" type="presParOf" srcId="{27E96A39-A69C-41AB-A7D1-5D432A2A95EB}" destId="{9A33CC65-927E-47B4-9C92-392CDD1C09F1}" srcOrd="0" destOrd="0" presId="urn:microsoft.com/office/officeart/2005/8/layout/hierarchy2"/>
    <dgm:cxn modelId="{B0BCBA18-1504-4571-989F-485C9FD65BD6}" type="presParOf" srcId="{63692F73-93B3-4543-9EDD-C7EB79BF5348}" destId="{C0117AFB-4FF3-4733-9B72-33E6C6F92180}" srcOrd="1" destOrd="0" presId="urn:microsoft.com/office/officeart/2005/8/layout/hierarchy2"/>
    <dgm:cxn modelId="{37570382-5058-4A75-B89C-F044D7BDB0AE}" type="presParOf" srcId="{C0117AFB-4FF3-4733-9B72-33E6C6F92180}" destId="{03FC6C30-DCBA-4590-95D3-8C1931B9FAAE}" srcOrd="0" destOrd="0" presId="urn:microsoft.com/office/officeart/2005/8/layout/hierarchy2"/>
    <dgm:cxn modelId="{EE3BF2FA-B228-4600-A5AC-5C3DA1EC0A6C}" type="presParOf" srcId="{C0117AFB-4FF3-4733-9B72-33E6C6F92180}" destId="{929282C8-040D-406E-8F5D-5F4D2E7688B2}" srcOrd="1" destOrd="0" presId="urn:microsoft.com/office/officeart/2005/8/layout/hierarchy2"/>
    <dgm:cxn modelId="{233924B2-530D-4AC7-88BB-C734E3798933}" type="presParOf" srcId="{63692F73-93B3-4543-9EDD-C7EB79BF5348}" destId="{605A53CD-1D93-44E4-8A54-EDEFF2135739}" srcOrd="2" destOrd="0" presId="urn:microsoft.com/office/officeart/2005/8/layout/hierarchy2"/>
    <dgm:cxn modelId="{B29B73EC-10EA-4F12-8F0A-4AE59A600CB2}" type="presParOf" srcId="{605A53CD-1D93-44E4-8A54-EDEFF2135739}" destId="{35369F30-3F55-412E-9842-DA6FA4BABFC5}" srcOrd="0" destOrd="0" presId="urn:microsoft.com/office/officeart/2005/8/layout/hierarchy2"/>
    <dgm:cxn modelId="{CDA404C0-6DA0-4B5D-B17A-B47C43FBF9FC}" type="presParOf" srcId="{63692F73-93B3-4543-9EDD-C7EB79BF5348}" destId="{8610BD3E-FF0B-4221-B944-6AD9C4211022}" srcOrd="3" destOrd="0" presId="urn:microsoft.com/office/officeart/2005/8/layout/hierarchy2"/>
    <dgm:cxn modelId="{F9669A22-420A-46C6-AC2D-457D784DB849}" type="presParOf" srcId="{8610BD3E-FF0B-4221-B944-6AD9C4211022}" destId="{7A70B620-D993-4E0F-9A09-4C4B35D8F5BC}" srcOrd="0" destOrd="0" presId="urn:microsoft.com/office/officeart/2005/8/layout/hierarchy2"/>
    <dgm:cxn modelId="{E3055FC3-BC26-4831-BD55-DA4B4C33DC50}" type="presParOf" srcId="{8610BD3E-FF0B-4221-B944-6AD9C4211022}" destId="{9D2749BE-CFCB-408E-95B0-CB62C105F908}" srcOrd="1" destOrd="0" presId="urn:microsoft.com/office/officeart/2005/8/layout/hierarchy2"/>
    <dgm:cxn modelId="{FEC6058E-628E-4E30-8028-D3D8F75E3060}" type="presParOf" srcId="{9D2749BE-CFCB-408E-95B0-CB62C105F908}" destId="{A249F74F-2653-4AD2-A5FA-09CF937A962C}" srcOrd="0" destOrd="0" presId="urn:microsoft.com/office/officeart/2005/8/layout/hierarchy2"/>
    <dgm:cxn modelId="{E3B947FE-1623-4E92-A926-62A35A0876FB}" type="presParOf" srcId="{A249F74F-2653-4AD2-A5FA-09CF937A962C}" destId="{685BFE0D-C24D-44D6-BB6C-3DAE1C8DAC3D}" srcOrd="0" destOrd="0" presId="urn:microsoft.com/office/officeart/2005/8/layout/hierarchy2"/>
    <dgm:cxn modelId="{750D41CA-B8D8-4A68-B308-6631A8BDC730}" type="presParOf" srcId="{9D2749BE-CFCB-408E-95B0-CB62C105F908}" destId="{C66252F1-4AF6-4C93-B2CA-EAF19B366CB9}" srcOrd="1" destOrd="0" presId="urn:microsoft.com/office/officeart/2005/8/layout/hierarchy2"/>
    <dgm:cxn modelId="{8589079E-BC7B-4CDF-8E97-D970B09262D9}" type="presParOf" srcId="{C66252F1-4AF6-4C93-B2CA-EAF19B366CB9}" destId="{EEEE59B3-F742-44CB-B6E8-09031631A0F2}" srcOrd="0" destOrd="0" presId="urn:microsoft.com/office/officeart/2005/8/layout/hierarchy2"/>
    <dgm:cxn modelId="{A1B38FFE-7714-4314-A9F2-C330155AE4CF}" type="presParOf" srcId="{C66252F1-4AF6-4C93-B2CA-EAF19B366CB9}" destId="{B781960A-8C13-4104-931B-83056EE7751F}" srcOrd="1" destOrd="0" presId="urn:microsoft.com/office/officeart/2005/8/layout/hierarchy2"/>
    <dgm:cxn modelId="{18732BD9-9247-4AD5-B1FC-64469F56AACB}" type="presParOf" srcId="{9D2749BE-CFCB-408E-95B0-CB62C105F908}" destId="{57EA26D9-1396-474F-84CE-19AC17DB7476}" srcOrd="2" destOrd="0" presId="urn:microsoft.com/office/officeart/2005/8/layout/hierarchy2"/>
    <dgm:cxn modelId="{C91CFBF3-F8BB-4039-8345-3E10BEAF04E1}" type="presParOf" srcId="{57EA26D9-1396-474F-84CE-19AC17DB7476}" destId="{5FA794D2-E0D5-4E62-961F-B6B7CEC53A61}" srcOrd="0" destOrd="0" presId="urn:microsoft.com/office/officeart/2005/8/layout/hierarchy2"/>
    <dgm:cxn modelId="{C9200311-4E3E-4EDF-B762-48E77144B50F}" type="presParOf" srcId="{9D2749BE-CFCB-408E-95B0-CB62C105F908}" destId="{16B7F219-1D58-4E3A-817D-42756201DB07}" srcOrd="3" destOrd="0" presId="urn:microsoft.com/office/officeart/2005/8/layout/hierarchy2"/>
    <dgm:cxn modelId="{589419AC-4C4A-4314-9283-F0036A4A04E0}" type="presParOf" srcId="{16B7F219-1D58-4E3A-817D-42756201DB07}" destId="{95484278-CD81-48CD-B1D5-8C0CD1371C7B}" srcOrd="0" destOrd="0" presId="urn:microsoft.com/office/officeart/2005/8/layout/hierarchy2"/>
    <dgm:cxn modelId="{5242FBDF-FE5D-447D-BE64-1020C984C647}" type="presParOf" srcId="{16B7F219-1D58-4E3A-817D-42756201DB07}" destId="{BD727332-38CA-47FF-9702-454462814DA6}" srcOrd="1" destOrd="0" presId="urn:microsoft.com/office/officeart/2005/8/layout/hierarchy2"/>
    <dgm:cxn modelId="{9E9460B6-D58A-4DE9-A5BB-3A19669D73B1}" type="presParOf" srcId="{9D2749BE-CFCB-408E-95B0-CB62C105F908}" destId="{77F0E95C-7B14-4B46-8E3A-2BFC693236A8}" srcOrd="4" destOrd="0" presId="urn:microsoft.com/office/officeart/2005/8/layout/hierarchy2"/>
    <dgm:cxn modelId="{6E1D013B-C177-4732-AC58-C1B7A29AC129}" type="presParOf" srcId="{77F0E95C-7B14-4B46-8E3A-2BFC693236A8}" destId="{CFFCB65E-7E2F-42E9-B92A-66D89F313241}" srcOrd="0" destOrd="0" presId="urn:microsoft.com/office/officeart/2005/8/layout/hierarchy2"/>
    <dgm:cxn modelId="{3469F919-C5AC-4F6A-AF33-BCE525A93AB2}" type="presParOf" srcId="{9D2749BE-CFCB-408E-95B0-CB62C105F908}" destId="{A6D63D58-6C8E-4205-98F2-DF9623563099}" srcOrd="5" destOrd="0" presId="urn:microsoft.com/office/officeart/2005/8/layout/hierarchy2"/>
    <dgm:cxn modelId="{FB48DF35-FA8E-41D6-AD08-ABF931A2E6AE}" type="presParOf" srcId="{A6D63D58-6C8E-4205-98F2-DF9623563099}" destId="{F7FCEADE-6D58-48B6-98FE-474BCD4FCCF2}" srcOrd="0" destOrd="0" presId="urn:microsoft.com/office/officeart/2005/8/layout/hierarchy2"/>
    <dgm:cxn modelId="{E8161522-286B-4AFE-BB27-C174968377DB}" type="presParOf" srcId="{A6D63D58-6C8E-4205-98F2-DF9623563099}" destId="{C5CD0FAA-D205-4811-BB72-D80EFE35A075}" srcOrd="1" destOrd="0" presId="urn:microsoft.com/office/officeart/2005/8/layout/hierarchy2"/>
    <dgm:cxn modelId="{B1A1DCE2-C5B2-496F-80D7-EA7EAE95662F}" type="presParOf" srcId="{63692F73-93B3-4543-9EDD-C7EB79BF5348}" destId="{E82F7CC7-E517-42CF-8480-34E67E6CBF58}" srcOrd="4" destOrd="0" presId="urn:microsoft.com/office/officeart/2005/8/layout/hierarchy2"/>
    <dgm:cxn modelId="{FB7715C0-AB01-4228-A496-4798145E4486}" type="presParOf" srcId="{E82F7CC7-E517-42CF-8480-34E67E6CBF58}" destId="{A9FD0AC8-2A51-42AE-8923-557E1EB34E90}" srcOrd="0" destOrd="0" presId="urn:microsoft.com/office/officeart/2005/8/layout/hierarchy2"/>
    <dgm:cxn modelId="{32DE1C2B-6E75-4983-894B-8C828CE2099D}" type="presParOf" srcId="{63692F73-93B3-4543-9EDD-C7EB79BF5348}" destId="{D5B140F8-5AA9-4981-A762-DCD2DC383DC7}" srcOrd="5" destOrd="0" presId="urn:microsoft.com/office/officeart/2005/8/layout/hierarchy2"/>
    <dgm:cxn modelId="{5F8D5BFD-794A-440B-8BE2-9AE187E4301C}" type="presParOf" srcId="{D5B140F8-5AA9-4981-A762-DCD2DC383DC7}" destId="{BD2F5547-96BB-479F-B2D6-A4B2AE2A6F38}" srcOrd="0" destOrd="0" presId="urn:microsoft.com/office/officeart/2005/8/layout/hierarchy2"/>
    <dgm:cxn modelId="{7766B106-44BE-4E66-B4FC-977CB9DD4995}" type="presParOf" srcId="{D5B140F8-5AA9-4981-A762-DCD2DC383DC7}" destId="{C353616C-5CB8-4F23-9D87-E9BE28DC13A6}" srcOrd="1" destOrd="0" presId="urn:microsoft.com/office/officeart/2005/8/layout/hierarchy2"/>
    <dgm:cxn modelId="{064F7903-3598-471D-8F06-5C818CC106F3}" type="presParOf" srcId="{C353616C-5CB8-4F23-9D87-E9BE28DC13A6}" destId="{268F98CA-99DF-4054-B7AD-ACCCD5163F2B}" srcOrd="0" destOrd="0" presId="urn:microsoft.com/office/officeart/2005/8/layout/hierarchy2"/>
    <dgm:cxn modelId="{AB69752D-AFFE-49ED-BEDE-09DF3BCBA905}" type="presParOf" srcId="{268F98CA-99DF-4054-B7AD-ACCCD5163F2B}" destId="{838BC283-16DA-4EBF-98D2-CA98706D5B9B}" srcOrd="0" destOrd="0" presId="urn:microsoft.com/office/officeart/2005/8/layout/hierarchy2"/>
    <dgm:cxn modelId="{ABBAFBE7-573F-4BC4-AA1C-7BC5004CCE80}" type="presParOf" srcId="{C353616C-5CB8-4F23-9D87-E9BE28DC13A6}" destId="{88C5D810-DBA0-4FB5-B48A-40CD93C19230}" srcOrd="1" destOrd="0" presId="urn:microsoft.com/office/officeart/2005/8/layout/hierarchy2"/>
    <dgm:cxn modelId="{57E9E9F4-0B16-4C1F-A4F3-EA99DC712132}" type="presParOf" srcId="{88C5D810-DBA0-4FB5-B48A-40CD93C19230}" destId="{CAB319BE-5AEF-44EC-B3C7-6713B78DA23C}" srcOrd="0" destOrd="0" presId="urn:microsoft.com/office/officeart/2005/8/layout/hierarchy2"/>
    <dgm:cxn modelId="{46BDCC9F-C528-49C3-9B1E-BDA457E55CC5}" type="presParOf" srcId="{88C5D810-DBA0-4FB5-B48A-40CD93C19230}" destId="{C145EBFE-B6A0-4B1A-A7E0-D02B4066F5FA}" srcOrd="1" destOrd="0" presId="urn:microsoft.com/office/officeart/2005/8/layout/hierarchy2"/>
    <dgm:cxn modelId="{155D2D53-AA27-477B-8A86-34231173A800}" type="presParOf" srcId="{C353616C-5CB8-4F23-9D87-E9BE28DC13A6}" destId="{25C8674F-D5AB-4407-B244-6E49E90CC8AB}" srcOrd="2" destOrd="0" presId="urn:microsoft.com/office/officeart/2005/8/layout/hierarchy2"/>
    <dgm:cxn modelId="{AE15D233-53E2-424F-BE88-4852EB86699B}" type="presParOf" srcId="{25C8674F-D5AB-4407-B244-6E49E90CC8AB}" destId="{97612E5A-5B65-4198-B8AA-DB2F7623B779}" srcOrd="0" destOrd="0" presId="urn:microsoft.com/office/officeart/2005/8/layout/hierarchy2"/>
    <dgm:cxn modelId="{7E346018-32CE-4F2F-B209-0AA40088CA39}" type="presParOf" srcId="{C353616C-5CB8-4F23-9D87-E9BE28DC13A6}" destId="{BE533B5B-A48E-4A56-9559-26635175E71C}" srcOrd="3" destOrd="0" presId="urn:microsoft.com/office/officeart/2005/8/layout/hierarchy2"/>
    <dgm:cxn modelId="{A0E056B6-5069-46D1-B25C-D194E09B89B6}" type="presParOf" srcId="{BE533B5B-A48E-4A56-9559-26635175E71C}" destId="{1C02A8DE-7A5A-4FA6-8B8C-9CED66297FF9}" srcOrd="0" destOrd="0" presId="urn:microsoft.com/office/officeart/2005/8/layout/hierarchy2"/>
    <dgm:cxn modelId="{4942D9BE-3941-4FA1-B9E5-0186A4817BCF}" type="presParOf" srcId="{BE533B5B-A48E-4A56-9559-26635175E71C}" destId="{A4A2DD11-1E5C-45B6-9C53-BA049E602130}" srcOrd="1" destOrd="0" presId="urn:microsoft.com/office/officeart/2005/8/layout/hierarchy2"/>
    <dgm:cxn modelId="{62EDAA0F-9246-49DD-91BC-529F58358C80}" type="presParOf" srcId="{C353616C-5CB8-4F23-9D87-E9BE28DC13A6}" destId="{6BBD7747-78B9-445F-BBDB-27414087AA9E}" srcOrd="4" destOrd="0" presId="urn:microsoft.com/office/officeart/2005/8/layout/hierarchy2"/>
    <dgm:cxn modelId="{FF224B5A-403C-4204-AA07-642783BABE61}" type="presParOf" srcId="{6BBD7747-78B9-445F-BBDB-27414087AA9E}" destId="{EA389D4B-87D0-4541-B753-9D6C1709B3A3}" srcOrd="0" destOrd="0" presId="urn:microsoft.com/office/officeart/2005/8/layout/hierarchy2"/>
    <dgm:cxn modelId="{CA28AB06-EDD1-4B47-A43A-AB882A84CAD4}" type="presParOf" srcId="{C353616C-5CB8-4F23-9D87-E9BE28DC13A6}" destId="{315B25C9-3DEE-4C77-91FB-2C72C1F1398A}" srcOrd="5" destOrd="0" presId="urn:microsoft.com/office/officeart/2005/8/layout/hierarchy2"/>
    <dgm:cxn modelId="{91E1B5E1-5444-43E3-A776-446E9894EB2F}" type="presParOf" srcId="{315B25C9-3DEE-4C77-91FB-2C72C1F1398A}" destId="{E5836026-AFC4-4485-B64B-167F5B563A2B}" srcOrd="0" destOrd="0" presId="urn:microsoft.com/office/officeart/2005/8/layout/hierarchy2"/>
    <dgm:cxn modelId="{EB462DB4-97E1-41FC-98F0-97F9BCCF0019}" type="presParOf" srcId="{315B25C9-3DEE-4C77-91FB-2C72C1F1398A}" destId="{E393BF8C-F7D8-4D2F-95CB-3F137D41461A}" srcOrd="1" destOrd="0" presId="urn:microsoft.com/office/officeart/2005/8/layout/hierarchy2"/>
    <dgm:cxn modelId="{6E1337E7-FA36-482E-99F8-52503495AE8E}" type="presParOf" srcId="{C353616C-5CB8-4F23-9D87-E9BE28DC13A6}" destId="{D74FC9A5-8AC0-4C61-A55A-D1D390E3C7CA}" srcOrd="6" destOrd="0" presId="urn:microsoft.com/office/officeart/2005/8/layout/hierarchy2"/>
    <dgm:cxn modelId="{811ADD43-B2E7-4679-B655-3AAFBA7EE9AB}" type="presParOf" srcId="{D74FC9A5-8AC0-4C61-A55A-D1D390E3C7CA}" destId="{7482AEAB-B492-4F34-BB89-0DE2A3BFA7E9}" srcOrd="0" destOrd="0" presId="urn:microsoft.com/office/officeart/2005/8/layout/hierarchy2"/>
    <dgm:cxn modelId="{0BF40674-EDCB-400C-9087-24E9CB16C5D0}" type="presParOf" srcId="{C353616C-5CB8-4F23-9D87-E9BE28DC13A6}" destId="{86DE928E-0DF9-4380-B0CD-B112E623912E}" srcOrd="7" destOrd="0" presId="urn:microsoft.com/office/officeart/2005/8/layout/hierarchy2"/>
    <dgm:cxn modelId="{BC38EFA0-827F-4A28-9AC2-241594965504}" type="presParOf" srcId="{86DE928E-0DF9-4380-B0CD-B112E623912E}" destId="{6CC17701-BC1D-45BC-BF11-ECE2CA515B02}" srcOrd="0" destOrd="0" presId="urn:microsoft.com/office/officeart/2005/8/layout/hierarchy2"/>
    <dgm:cxn modelId="{653590DD-95C2-4F63-B026-2DE16D3FF880}" type="presParOf" srcId="{86DE928E-0DF9-4380-B0CD-B112E623912E}" destId="{7A0A649C-089D-47B8-B913-2C06D86D84A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73A49F-9725-4EDE-947C-8BB810BBFF22}" type="doc">
      <dgm:prSet loTypeId="urn:microsoft.com/office/officeart/2005/8/layout/hierarchy2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5ACE85C-850B-485D-ADB5-A960B73D1513}">
      <dgm:prSet phldrT="[Text]"/>
      <dgm:spPr>
        <a:solidFill>
          <a:srgbClr val="CE332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Plasma</a:t>
          </a:r>
          <a:endParaRPr lang="en-US" dirty="0"/>
        </a:p>
      </dgm:t>
    </dgm:pt>
    <dgm:pt modelId="{1620F922-44BB-40B7-A575-CDEF41B8C7FC}" type="parTrans" cxnId="{130C63E9-54E2-4C19-8867-36372C8E91CB}">
      <dgm:prSet/>
      <dgm:spPr/>
      <dgm:t>
        <a:bodyPr/>
        <a:lstStyle/>
        <a:p>
          <a:endParaRPr lang="en-US"/>
        </a:p>
      </dgm:t>
    </dgm:pt>
    <dgm:pt modelId="{3A1A0C0E-302F-41FE-834E-E6DA39B124D2}" type="sibTrans" cxnId="{130C63E9-54E2-4C19-8867-36372C8E91CB}">
      <dgm:prSet/>
      <dgm:spPr/>
      <dgm:t>
        <a:bodyPr/>
        <a:lstStyle/>
        <a:p>
          <a:endParaRPr lang="en-US"/>
        </a:p>
      </dgm:t>
    </dgm:pt>
    <dgm:pt modelId="{7326401C-A0F4-41A4-A57D-2CE5240D773A}">
      <dgm:prSet phldrT="[Text]"/>
      <dgm:spPr>
        <a:solidFill>
          <a:srgbClr val="E1524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Water (91.5%)</a:t>
          </a:r>
          <a:endParaRPr lang="en-US" dirty="0"/>
        </a:p>
      </dgm:t>
    </dgm:pt>
    <dgm:pt modelId="{DC5C2C87-8337-461C-93D5-7EFB0E184EF0}" type="parTrans" cxnId="{EFD5E1B0-EC4D-4D10-B00E-A518411FAF10}">
      <dgm:prSet/>
      <dgm:spPr/>
      <dgm:t>
        <a:bodyPr/>
        <a:lstStyle/>
        <a:p>
          <a:endParaRPr lang="en-US"/>
        </a:p>
      </dgm:t>
    </dgm:pt>
    <dgm:pt modelId="{A96A721F-40A3-47BA-ACFB-B04F4A1E8F8F}" type="sibTrans" cxnId="{EFD5E1B0-EC4D-4D10-B00E-A518411FAF10}">
      <dgm:prSet/>
      <dgm:spPr/>
      <dgm:t>
        <a:bodyPr/>
        <a:lstStyle/>
        <a:p>
          <a:endParaRPr lang="en-US"/>
        </a:p>
      </dgm:t>
    </dgm:pt>
    <dgm:pt modelId="{FC7EE255-DCAD-4933-B4C7-5D8A717A83B4}">
      <dgm:prSet phldrT="[Text]"/>
      <dgm:spPr>
        <a:solidFill>
          <a:srgbClr val="E1524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Other solutes (1.5%)</a:t>
          </a:r>
          <a:endParaRPr lang="en-US" dirty="0"/>
        </a:p>
      </dgm:t>
    </dgm:pt>
    <dgm:pt modelId="{96857BFA-8C7C-45D3-AB0C-1ABAA3D252FD}" type="parTrans" cxnId="{3CCC8D95-DFDF-47E2-A5DB-60EA84912506}">
      <dgm:prSet/>
      <dgm:spPr/>
      <dgm:t>
        <a:bodyPr/>
        <a:lstStyle/>
        <a:p>
          <a:endParaRPr lang="en-US"/>
        </a:p>
      </dgm:t>
    </dgm:pt>
    <dgm:pt modelId="{F6729676-162A-4AD7-A44E-F06A887525C2}" type="sibTrans" cxnId="{3CCC8D95-DFDF-47E2-A5DB-60EA84912506}">
      <dgm:prSet/>
      <dgm:spPr/>
      <dgm:t>
        <a:bodyPr/>
        <a:lstStyle/>
        <a:p>
          <a:endParaRPr lang="en-US"/>
        </a:p>
      </dgm:t>
    </dgm:pt>
    <dgm:pt modelId="{95344F64-33A8-47D1-BC85-3952D8457AA2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ABDDC22-6ECB-4CCF-AD55-052FEC12655F}" type="parTrans" cxnId="{736F96BB-6540-4D3F-81BB-20A12B179030}">
      <dgm:prSet/>
      <dgm:spPr/>
      <dgm:t>
        <a:bodyPr/>
        <a:lstStyle/>
        <a:p>
          <a:endParaRPr lang="en-US"/>
        </a:p>
      </dgm:t>
    </dgm:pt>
    <dgm:pt modelId="{EB63F6D2-A600-49A0-A7C4-29878F138575}" type="sibTrans" cxnId="{736F96BB-6540-4D3F-81BB-20A12B179030}">
      <dgm:prSet/>
      <dgm:spPr/>
      <dgm:t>
        <a:bodyPr/>
        <a:lstStyle/>
        <a:p>
          <a:endParaRPr lang="en-US"/>
        </a:p>
      </dgm:t>
    </dgm:pt>
    <dgm:pt modelId="{8B993D15-3C22-4F0E-887D-2D4FA5BDB3E4}">
      <dgm:prSet phldrT="[Text]"/>
      <dgm:spPr>
        <a:solidFill>
          <a:srgbClr val="E1524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Proteins (7%)</a:t>
          </a:r>
          <a:endParaRPr lang="en-US" dirty="0"/>
        </a:p>
      </dgm:t>
    </dgm:pt>
    <dgm:pt modelId="{8D2E4414-26E9-4DBD-A314-8CDA858501E8}" type="parTrans" cxnId="{5FF5E42F-5E0A-4D80-B652-85D404A29031}">
      <dgm:prSet/>
      <dgm:spPr/>
      <dgm:t>
        <a:bodyPr/>
        <a:lstStyle/>
        <a:p>
          <a:endParaRPr lang="en-US"/>
        </a:p>
      </dgm:t>
    </dgm:pt>
    <dgm:pt modelId="{4D23D161-D3E5-4C32-BD08-0452357439ED}" type="sibTrans" cxnId="{5FF5E42F-5E0A-4D80-B652-85D404A29031}">
      <dgm:prSet/>
      <dgm:spPr/>
      <dgm:t>
        <a:bodyPr/>
        <a:lstStyle/>
        <a:p>
          <a:endParaRPr lang="en-US"/>
        </a:p>
      </dgm:t>
    </dgm:pt>
    <dgm:pt modelId="{94A336A0-9199-4AA7-B4B5-32C7AAB83129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94816B5B-A1D5-43F5-9277-C702E6712A17}" type="parTrans" cxnId="{BFA2CF3F-4C46-4C59-A385-D5DD1CCC3D7D}">
      <dgm:prSet/>
      <dgm:spPr/>
      <dgm:t>
        <a:bodyPr/>
        <a:lstStyle/>
        <a:p>
          <a:endParaRPr lang="en-US"/>
        </a:p>
      </dgm:t>
    </dgm:pt>
    <dgm:pt modelId="{8025B163-9B28-4409-B06D-6E1B07198A49}" type="sibTrans" cxnId="{BFA2CF3F-4C46-4C59-A385-D5DD1CCC3D7D}">
      <dgm:prSet/>
      <dgm:spPr/>
      <dgm:t>
        <a:bodyPr/>
        <a:lstStyle/>
        <a:p>
          <a:endParaRPr lang="en-US"/>
        </a:p>
      </dgm:t>
    </dgm:pt>
    <dgm:pt modelId="{19CFB1BF-8D23-4EFF-9A81-AE45FCB00097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6F9938A-1DDE-461A-AB1B-DCCAFD70D86B}" type="parTrans" cxnId="{EBFF61AC-D430-4EDA-AF44-662B5254F234}">
      <dgm:prSet/>
      <dgm:spPr/>
      <dgm:t>
        <a:bodyPr/>
        <a:lstStyle/>
        <a:p>
          <a:endParaRPr lang="en-US"/>
        </a:p>
      </dgm:t>
    </dgm:pt>
    <dgm:pt modelId="{854E141A-EE14-49B2-B710-9F11E865EFFA}" type="sibTrans" cxnId="{EBFF61AC-D430-4EDA-AF44-662B5254F234}">
      <dgm:prSet/>
      <dgm:spPr/>
      <dgm:t>
        <a:bodyPr/>
        <a:lstStyle/>
        <a:p>
          <a:endParaRPr lang="en-US"/>
        </a:p>
      </dgm:t>
    </dgm:pt>
    <dgm:pt modelId="{E0C4B8FF-70E8-40BE-957C-6EC2A4A03AB4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96591A74-028A-48BD-9224-896A190606BB}" type="parTrans" cxnId="{71B14EE4-06CE-4E42-B0DB-D2115335E819}">
      <dgm:prSet/>
      <dgm:spPr/>
      <dgm:t>
        <a:bodyPr/>
        <a:lstStyle/>
        <a:p>
          <a:endParaRPr lang="en-US"/>
        </a:p>
      </dgm:t>
    </dgm:pt>
    <dgm:pt modelId="{A4A8315B-9CA3-40F5-8D32-082A7ED4F119}" type="sibTrans" cxnId="{71B14EE4-06CE-4E42-B0DB-D2115335E819}">
      <dgm:prSet/>
      <dgm:spPr/>
      <dgm:t>
        <a:bodyPr/>
        <a:lstStyle/>
        <a:p>
          <a:endParaRPr lang="en-US"/>
        </a:p>
      </dgm:t>
    </dgm:pt>
    <dgm:pt modelId="{C2F35130-AF2D-4F59-9DA6-2AA94D10924E}">
      <dgm:prSet phldrT="[Text]"/>
      <dgm:spPr>
        <a:solidFill>
          <a:srgbClr val="E87D7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Albumins</a:t>
          </a:r>
          <a:endParaRPr lang="en-US" dirty="0"/>
        </a:p>
      </dgm:t>
    </dgm:pt>
    <dgm:pt modelId="{7966F9FA-BE75-4C21-B32C-2A92CEFC97DE}" type="sibTrans" cxnId="{8BAB45FE-CCDA-4C76-BA0E-0943E0D69C4C}">
      <dgm:prSet/>
      <dgm:spPr/>
      <dgm:t>
        <a:bodyPr/>
        <a:lstStyle/>
        <a:p>
          <a:endParaRPr lang="en-US"/>
        </a:p>
      </dgm:t>
    </dgm:pt>
    <dgm:pt modelId="{9953B66C-9D8D-412D-BBAA-D47E14322497}" type="parTrans" cxnId="{8BAB45FE-CCDA-4C76-BA0E-0943E0D69C4C}">
      <dgm:prSet/>
      <dgm:spPr/>
      <dgm:t>
        <a:bodyPr/>
        <a:lstStyle/>
        <a:p>
          <a:endParaRPr lang="en-US"/>
        </a:p>
      </dgm:t>
    </dgm:pt>
    <dgm:pt modelId="{61EFA4C4-EE12-4CBB-A531-8C7DD7DED51F}">
      <dgm:prSet phldrT="[Text]"/>
      <dgm:spPr>
        <a:solidFill>
          <a:srgbClr val="E87D7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Globulins</a:t>
          </a:r>
          <a:endParaRPr lang="en-US" dirty="0"/>
        </a:p>
      </dgm:t>
    </dgm:pt>
    <dgm:pt modelId="{04C337BA-D95F-4F86-838C-D309150BD910}" type="sibTrans" cxnId="{5BC90538-DDB1-4B93-B763-D0E120B79903}">
      <dgm:prSet/>
      <dgm:spPr/>
      <dgm:t>
        <a:bodyPr/>
        <a:lstStyle/>
        <a:p>
          <a:endParaRPr lang="en-US"/>
        </a:p>
      </dgm:t>
    </dgm:pt>
    <dgm:pt modelId="{4428AC6C-03C6-4783-95C3-53C7E36C8C14}" type="parTrans" cxnId="{5BC90538-DDB1-4B93-B763-D0E120B79903}">
      <dgm:prSet/>
      <dgm:spPr/>
      <dgm:t>
        <a:bodyPr/>
        <a:lstStyle/>
        <a:p>
          <a:endParaRPr lang="en-US"/>
        </a:p>
      </dgm:t>
    </dgm:pt>
    <dgm:pt modelId="{AAE2F0E5-9C97-492E-BF1E-EC7BD6BB20AC}">
      <dgm:prSet phldrT="[Text]"/>
      <dgm:spPr>
        <a:solidFill>
          <a:srgbClr val="E87D7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Fibrinogen</a:t>
          </a:r>
          <a:endParaRPr lang="en-US" dirty="0"/>
        </a:p>
      </dgm:t>
    </dgm:pt>
    <dgm:pt modelId="{D5463950-923C-4D72-B126-D5B57C6FC36A}" type="sibTrans" cxnId="{943F9A0F-83A4-4395-87DF-A044C380525B}">
      <dgm:prSet/>
      <dgm:spPr/>
      <dgm:t>
        <a:bodyPr/>
        <a:lstStyle/>
        <a:p>
          <a:endParaRPr lang="en-US"/>
        </a:p>
      </dgm:t>
    </dgm:pt>
    <dgm:pt modelId="{688CD23C-492C-4918-B6E5-074892987FD7}" type="parTrans" cxnId="{943F9A0F-83A4-4395-87DF-A044C380525B}">
      <dgm:prSet/>
      <dgm:spPr/>
      <dgm:t>
        <a:bodyPr/>
        <a:lstStyle/>
        <a:p>
          <a:endParaRPr lang="en-US"/>
        </a:p>
      </dgm:t>
    </dgm:pt>
    <dgm:pt modelId="{A53C40E4-EC95-48BF-AEB0-56DEE65CD806}" type="pres">
      <dgm:prSet presAssocID="{3773A49F-9725-4EDE-947C-8BB810BBFF2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B74FB8E-B253-498E-90AA-DFB8A90E2E29}" type="pres">
      <dgm:prSet presAssocID="{55ACE85C-850B-485D-ADB5-A960B73D1513}" presName="root1" presStyleCnt="0"/>
      <dgm:spPr/>
    </dgm:pt>
    <dgm:pt modelId="{069879BE-A02C-4CD7-BE31-F8A73AA16070}" type="pres">
      <dgm:prSet presAssocID="{55ACE85C-850B-485D-ADB5-A960B73D1513}" presName="LevelOneTextNode" presStyleLbl="node0" presStyleIdx="0" presStyleCnt="1" custLinFactX="-31246" custLinFactNeighborX="-100000" custLinFactNeighborY="99457">
        <dgm:presLayoutVars>
          <dgm:chPref val="3"/>
        </dgm:presLayoutVars>
      </dgm:prSet>
      <dgm:spPr/>
    </dgm:pt>
    <dgm:pt modelId="{63692F73-93B3-4543-9EDD-C7EB79BF5348}" type="pres">
      <dgm:prSet presAssocID="{55ACE85C-850B-485D-ADB5-A960B73D1513}" presName="level2hierChild" presStyleCnt="0"/>
      <dgm:spPr/>
    </dgm:pt>
    <dgm:pt modelId="{27E96A39-A69C-41AB-A7D1-5D432A2A95EB}" type="pres">
      <dgm:prSet presAssocID="{DC5C2C87-8337-461C-93D5-7EFB0E184EF0}" presName="conn2-1" presStyleLbl="parChTrans1D2" presStyleIdx="0" presStyleCnt="3"/>
      <dgm:spPr/>
    </dgm:pt>
    <dgm:pt modelId="{9A33CC65-927E-47B4-9C92-392CDD1C09F1}" type="pres">
      <dgm:prSet presAssocID="{DC5C2C87-8337-461C-93D5-7EFB0E184EF0}" presName="connTx" presStyleLbl="parChTrans1D2" presStyleIdx="0" presStyleCnt="3"/>
      <dgm:spPr/>
    </dgm:pt>
    <dgm:pt modelId="{C0117AFB-4FF3-4733-9B72-33E6C6F92180}" type="pres">
      <dgm:prSet presAssocID="{7326401C-A0F4-41A4-A57D-2CE5240D773A}" presName="root2" presStyleCnt="0"/>
      <dgm:spPr/>
    </dgm:pt>
    <dgm:pt modelId="{03FC6C30-DCBA-4590-95D3-8C1931B9FAAE}" type="pres">
      <dgm:prSet presAssocID="{7326401C-A0F4-41A4-A57D-2CE5240D773A}" presName="LevelTwoTextNode" presStyleLbl="node2" presStyleIdx="0" presStyleCnt="3" custLinFactX="-30535" custLinFactNeighborX="-100000" custLinFactNeighborY="355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9282C8-040D-406E-8F5D-5F4D2E7688B2}" type="pres">
      <dgm:prSet presAssocID="{7326401C-A0F4-41A4-A57D-2CE5240D773A}" presName="level3hierChild" presStyleCnt="0"/>
      <dgm:spPr/>
    </dgm:pt>
    <dgm:pt modelId="{605A53CD-1D93-44E4-8A54-EDEFF2135739}" type="pres">
      <dgm:prSet presAssocID="{8D2E4414-26E9-4DBD-A314-8CDA858501E8}" presName="conn2-1" presStyleLbl="parChTrans1D2" presStyleIdx="1" presStyleCnt="3"/>
      <dgm:spPr/>
    </dgm:pt>
    <dgm:pt modelId="{35369F30-3F55-412E-9842-DA6FA4BABFC5}" type="pres">
      <dgm:prSet presAssocID="{8D2E4414-26E9-4DBD-A314-8CDA858501E8}" presName="connTx" presStyleLbl="parChTrans1D2" presStyleIdx="1" presStyleCnt="3"/>
      <dgm:spPr/>
    </dgm:pt>
    <dgm:pt modelId="{8610BD3E-FF0B-4221-B944-6AD9C4211022}" type="pres">
      <dgm:prSet presAssocID="{8B993D15-3C22-4F0E-887D-2D4FA5BDB3E4}" presName="root2" presStyleCnt="0"/>
      <dgm:spPr/>
    </dgm:pt>
    <dgm:pt modelId="{7A70B620-D993-4E0F-9A09-4C4B35D8F5BC}" type="pres">
      <dgm:prSet presAssocID="{8B993D15-3C22-4F0E-887D-2D4FA5BDB3E4}" presName="LevelTwoTextNode" presStyleLbl="node2" presStyleIdx="1" presStyleCnt="3" custLinFactY="7893" custLinFactNeighborX="-6073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2749BE-CFCB-408E-95B0-CB62C105F908}" type="pres">
      <dgm:prSet presAssocID="{8B993D15-3C22-4F0E-887D-2D4FA5BDB3E4}" presName="level3hierChild" presStyleCnt="0"/>
      <dgm:spPr/>
    </dgm:pt>
    <dgm:pt modelId="{A249F74F-2653-4AD2-A5FA-09CF937A962C}" type="pres">
      <dgm:prSet presAssocID="{9953B66C-9D8D-412D-BBAA-D47E14322497}" presName="conn2-1" presStyleLbl="parChTrans1D3" presStyleIdx="0" presStyleCnt="7"/>
      <dgm:spPr/>
    </dgm:pt>
    <dgm:pt modelId="{685BFE0D-C24D-44D6-BB6C-3DAE1C8DAC3D}" type="pres">
      <dgm:prSet presAssocID="{9953B66C-9D8D-412D-BBAA-D47E14322497}" presName="connTx" presStyleLbl="parChTrans1D3" presStyleIdx="0" presStyleCnt="7"/>
      <dgm:spPr/>
    </dgm:pt>
    <dgm:pt modelId="{C66252F1-4AF6-4C93-B2CA-EAF19B366CB9}" type="pres">
      <dgm:prSet presAssocID="{C2F35130-AF2D-4F59-9DA6-2AA94D10924E}" presName="root2" presStyleCnt="0"/>
      <dgm:spPr/>
    </dgm:pt>
    <dgm:pt modelId="{EEEE59B3-F742-44CB-B6E8-09031631A0F2}" type="pres">
      <dgm:prSet presAssocID="{C2F35130-AF2D-4F59-9DA6-2AA94D10924E}" presName="LevelTwoTextNode" presStyleLbl="node3" presStyleIdx="0" presStyleCnt="7" custLinFactNeighborX="-54850" custLinFactNeighborY="766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81960A-8C13-4104-931B-83056EE7751F}" type="pres">
      <dgm:prSet presAssocID="{C2F35130-AF2D-4F59-9DA6-2AA94D10924E}" presName="level3hierChild" presStyleCnt="0"/>
      <dgm:spPr/>
    </dgm:pt>
    <dgm:pt modelId="{57EA26D9-1396-474F-84CE-19AC17DB7476}" type="pres">
      <dgm:prSet presAssocID="{4428AC6C-03C6-4783-95C3-53C7E36C8C14}" presName="conn2-1" presStyleLbl="parChTrans1D3" presStyleIdx="1" presStyleCnt="7"/>
      <dgm:spPr/>
    </dgm:pt>
    <dgm:pt modelId="{5FA794D2-E0D5-4E62-961F-B6B7CEC53A61}" type="pres">
      <dgm:prSet presAssocID="{4428AC6C-03C6-4783-95C3-53C7E36C8C14}" presName="connTx" presStyleLbl="parChTrans1D3" presStyleIdx="1" presStyleCnt="7"/>
      <dgm:spPr/>
    </dgm:pt>
    <dgm:pt modelId="{16B7F219-1D58-4E3A-817D-42756201DB07}" type="pres">
      <dgm:prSet presAssocID="{61EFA4C4-EE12-4CBB-A531-8C7DD7DED51F}" presName="root2" presStyleCnt="0"/>
      <dgm:spPr/>
    </dgm:pt>
    <dgm:pt modelId="{95484278-CD81-48CD-B1D5-8C0CD1371C7B}" type="pres">
      <dgm:prSet presAssocID="{61EFA4C4-EE12-4CBB-A531-8C7DD7DED51F}" presName="LevelTwoTextNode" presStyleLbl="node3" presStyleIdx="1" presStyleCnt="7" custLinFactY="7682" custLinFactNeighborX="-55763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727332-38CA-47FF-9702-454462814DA6}" type="pres">
      <dgm:prSet presAssocID="{61EFA4C4-EE12-4CBB-A531-8C7DD7DED51F}" presName="level3hierChild" presStyleCnt="0"/>
      <dgm:spPr/>
    </dgm:pt>
    <dgm:pt modelId="{77F0E95C-7B14-4B46-8E3A-2BFC693236A8}" type="pres">
      <dgm:prSet presAssocID="{688CD23C-492C-4918-B6E5-074892987FD7}" presName="conn2-1" presStyleLbl="parChTrans1D3" presStyleIdx="2" presStyleCnt="7"/>
      <dgm:spPr/>
    </dgm:pt>
    <dgm:pt modelId="{CFFCB65E-7E2F-42E9-B92A-66D89F313241}" type="pres">
      <dgm:prSet presAssocID="{688CD23C-492C-4918-B6E5-074892987FD7}" presName="connTx" presStyleLbl="parChTrans1D3" presStyleIdx="2" presStyleCnt="7"/>
      <dgm:spPr/>
    </dgm:pt>
    <dgm:pt modelId="{A6D63D58-6C8E-4205-98F2-DF9623563099}" type="pres">
      <dgm:prSet presAssocID="{AAE2F0E5-9C97-492E-BF1E-EC7BD6BB20AC}" presName="root2" presStyleCnt="0"/>
      <dgm:spPr/>
    </dgm:pt>
    <dgm:pt modelId="{F7FCEADE-6D58-48B6-98FE-474BCD4FCCF2}" type="pres">
      <dgm:prSet presAssocID="{AAE2F0E5-9C97-492E-BF1E-EC7BD6BB20AC}" presName="LevelTwoTextNode" presStyleLbl="node3" presStyleIdx="2" presStyleCnt="7" custLinFactY="36931" custLinFactNeighborX="-55763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CD0FAA-D205-4811-BB72-D80EFE35A075}" type="pres">
      <dgm:prSet presAssocID="{AAE2F0E5-9C97-492E-BF1E-EC7BD6BB20AC}" presName="level3hierChild" presStyleCnt="0"/>
      <dgm:spPr/>
    </dgm:pt>
    <dgm:pt modelId="{E82F7CC7-E517-42CF-8480-34E67E6CBF58}" type="pres">
      <dgm:prSet presAssocID="{96857BFA-8C7C-45D3-AB0C-1ABAA3D252FD}" presName="conn2-1" presStyleLbl="parChTrans1D2" presStyleIdx="2" presStyleCnt="3"/>
      <dgm:spPr/>
    </dgm:pt>
    <dgm:pt modelId="{A9FD0AC8-2A51-42AE-8923-557E1EB34E90}" type="pres">
      <dgm:prSet presAssocID="{96857BFA-8C7C-45D3-AB0C-1ABAA3D252FD}" presName="connTx" presStyleLbl="parChTrans1D2" presStyleIdx="2" presStyleCnt="3"/>
      <dgm:spPr/>
    </dgm:pt>
    <dgm:pt modelId="{D5B140F8-5AA9-4981-A762-DCD2DC383DC7}" type="pres">
      <dgm:prSet presAssocID="{FC7EE255-DCAD-4933-B4C7-5D8A717A83B4}" presName="root2" presStyleCnt="0"/>
      <dgm:spPr/>
    </dgm:pt>
    <dgm:pt modelId="{BD2F5547-96BB-479F-B2D6-A4B2AE2A6F38}" type="pres">
      <dgm:prSet presAssocID="{FC7EE255-DCAD-4933-B4C7-5D8A717A83B4}" presName="LevelTwoTextNode" presStyleLbl="node2" presStyleIdx="2" presStyleCnt="3" custScaleX="122732" custLinFactNeighborX="72992" custLinFactNeighborY="64263">
        <dgm:presLayoutVars>
          <dgm:chPref val="3"/>
        </dgm:presLayoutVars>
      </dgm:prSet>
      <dgm:spPr/>
    </dgm:pt>
    <dgm:pt modelId="{C353616C-5CB8-4F23-9D87-E9BE28DC13A6}" type="pres">
      <dgm:prSet presAssocID="{FC7EE255-DCAD-4933-B4C7-5D8A717A83B4}" presName="level3hierChild" presStyleCnt="0"/>
      <dgm:spPr/>
    </dgm:pt>
    <dgm:pt modelId="{268F98CA-99DF-4054-B7AD-ACCCD5163F2B}" type="pres">
      <dgm:prSet presAssocID="{FABDDC22-6ECB-4CCF-AD55-052FEC12655F}" presName="conn2-1" presStyleLbl="parChTrans1D3" presStyleIdx="3" presStyleCnt="7"/>
      <dgm:spPr/>
    </dgm:pt>
    <dgm:pt modelId="{838BC283-16DA-4EBF-98D2-CA98706D5B9B}" type="pres">
      <dgm:prSet presAssocID="{FABDDC22-6ECB-4CCF-AD55-052FEC12655F}" presName="connTx" presStyleLbl="parChTrans1D3" presStyleIdx="3" presStyleCnt="7"/>
      <dgm:spPr/>
    </dgm:pt>
    <dgm:pt modelId="{88C5D810-DBA0-4FB5-B48A-40CD93C19230}" type="pres">
      <dgm:prSet presAssocID="{95344F64-33A8-47D1-BC85-3952D8457AA2}" presName="root2" presStyleCnt="0"/>
      <dgm:spPr/>
    </dgm:pt>
    <dgm:pt modelId="{CAB319BE-5AEF-44EC-B3C7-6713B78DA23C}" type="pres">
      <dgm:prSet presAssocID="{95344F64-33A8-47D1-BC85-3952D8457AA2}" presName="LevelTwoTextNode" presStyleLbl="node3" presStyleIdx="3" presStyleCnt="7" custScaleX="259474" custLinFactX="31032" custLinFactY="111821" custLinFactNeighborX="100000" custLinFactNeighborY="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45EBFE-B6A0-4B1A-A7E0-D02B4066F5FA}" type="pres">
      <dgm:prSet presAssocID="{95344F64-33A8-47D1-BC85-3952D8457AA2}" presName="level3hierChild" presStyleCnt="0"/>
      <dgm:spPr/>
    </dgm:pt>
    <dgm:pt modelId="{25C8674F-D5AB-4407-B244-6E49E90CC8AB}" type="pres">
      <dgm:prSet presAssocID="{94816B5B-A1D5-43F5-9277-C702E6712A17}" presName="conn2-1" presStyleLbl="parChTrans1D3" presStyleIdx="4" presStyleCnt="7"/>
      <dgm:spPr/>
    </dgm:pt>
    <dgm:pt modelId="{97612E5A-5B65-4198-B8AA-DB2F7623B779}" type="pres">
      <dgm:prSet presAssocID="{94816B5B-A1D5-43F5-9277-C702E6712A17}" presName="connTx" presStyleLbl="parChTrans1D3" presStyleIdx="4" presStyleCnt="7"/>
      <dgm:spPr/>
    </dgm:pt>
    <dgm:pt modelId="{BE533B5B-A48E-4A56-9559-26635175E71C}" type="pres">
      <dgm:prSet presAssocID="{94A336A0-9199-4AA7-B4B5-32C7AAB83129}" presName="root2" presStyleCnt="0"/>
      <dgm:spPr/>
    </dgm:pt>
    <dgm:pt modelId="{1C02A8DE-7A5A-4FA6-8B8C-9CED66297FF9}" type="pres">
      <dgm:prSet presAssocID="{94A336A0-9199-4AA7-B4B5-32C7AAB83129}" presName="LevelTwoTextNode" presStyleLbl="node3" presStyleIdx="4" presStyleCnt="7" custScaleX="259474" custLinFactX="30035" custLinFactNeighborX="100000" custLinFactNeighborY="526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A2DD11-1E5C-45B6-9C53-BA049E602130}" type="pres">
      <dgm:prSet presAssocID="{94A336A0-9199-4AA7-B4B5-32C7AAB83129}" presName="level3hierChild" presStyleCnt="0"/>
      <dgm:spPr/>
    </dgm:pt>
    <dgm:pt modelId="{6BBD7747-78B9-445F-BBDB-27414087AA9E}" type="pres">
      <dgm:prSet presAssocID="{86F9938A-1DDE-461A-AB1B-DCCAFD70D86B}" presName="conn2-1" presStyleLbl="parChTrans1D3" presStyleIdx="5" presStyleCnt="7"/>
      <dgm:spPr/>
    </dgm:pt>
    <dgm:pt modelId="{EA389D4B-87D0-4541-B753-9D6C1709B3A3}" type="pres">
      <dgm:prSet presAssocID="{86F9938A-1DDE-461A-AB1B-DCCAFD70D86B}" presName="connTx" presStyleLbl="parChTrans1D3" presStyleIdx="5" presStyleCnt="7"/>
      <dgm:spPr/>
    </dgm:pt>
    <dgm:pt modelId="{315B25C9-3DEE-4C77-91FB-2C72C1F1398A}" type="pres">
      <dgm:prSet presAssocID="{19CFB1BF-8D23-4EFF-9A81-AE45FCB00097}" presName="root2" presStyleCnt="0"/>
      <dgm:spPr/>
    </dgm:pt>
    <dgm:pt modelId="{E5836026-AFC4-4485-B64B-167F5B563A2B}" type="pres">
      <dgm:prSet presAssocID="{19CFB1BF-8D23-4EFF-9A81-AE45FCB00097}" presName="LevelTwoTextNode" presStyleLbl="node3" presStyleIdx="5" presStyleCnt="7" custScaleX="259474" custLinFactX="29336" custLinFactY="-100000" custLinFactNeighborX="100000" custLinFactNeighborY="-1084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93BF8C-F7D8-4D2F-95CB-3F137D41461A}" type="pres">
      <dgm:prSet presAssocID="{19CFB1BF-8D23-4EFF-9A81-AE45FCB00097}" presName="level3hierChild" presStyleCnt="0"/>
      <dgm:spPr/>
    </dgm:pt>
    <dgm:pt modelId="{D74FC9A5-8AC0-4C61-A55A-D1D390E3C7CA}" type="pres">
      <dgm:prSet presAssocID="{96591A74-028A-48BD-9224-896A190606BB}" presName="conn2-1" presStyleLbl="parChTrans1D3" presStyleIdx="6" presStyleCnt="7"/>
      <dgm:spPr/>
    </dgm:pt>
    <dgm:pt modelId="{7482AEAB-B492-4F34-BB89-0DE2A3BFA7E9}" type="pres">
      <dgm:prSet presAssocID="{96591A74-028A-48BD-9224-896A190606BB}" presName="connTx" presStyleLbl="parChTrans1D3" presStyleIdx="6" presStyleCnt="7"/>
      <dgm:spPr/>
    </dgm:pt>
    <dgm:pt modelId="{86DE928E-0DF9-4380-B0CD-B112E623912E}" type="pres">
      <dgm:prSet presAssocID="{E0C4B8FF-70E8-40BE-957C-6EC2A4A03AB4}" presName="root2" presStyleCnt="0"/>
      <dgm:spPr/>
    </dgm:pt>
    <dgm:pt modelId="{6CC17701-BC1D-45BC-BF11-ECE2CA515B02}" type="pres">
      <dgm:prSet presAssocID="{E0C4B8FF-70E8-40BE-957C-6EC2A4A03AB4}" presName="LevelTwoTextNode" presStyleLbl="node3" presStyleIdx="6" presStyleCnt="7" custScaleX="259474" custLinFactX="30162" custLinFactY="-200000" custLinFactNeighborX="100000" custLinFactNeighborY="-2706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0A649C-089D-47B8-B913-2C06D86D84A8}" type="pres">
      <dgm:prSet presAssocID="{E0C4B8FF-70E8-40BE-957C-6EC2A4A03AB4}" presName="level3hierChild" presStyleCnt="0"/>
      <dgm:spPr/>
    </dgm:pt>
  </dgm:ptLst>
  <dgm:cxnLst>
    <dgm:cxn modelId="{DFCA3D50-9437-49D6-B291-7BED9F0368DF}" type="presOf" srcId="{96591A74-028A-48BD-9224-896A190606BB}" destId="{D74FC9A5-8AC0-4C61-A55A-D1D390E3C7CA}" srcOrd="0" destOrd="0" presId="urn:microsoft.com/office/officeart/2005/8/layout/hierarchy2"/>
    <dgm:cxn modelId="{45F1B39F-1A69-47A5-8E69-3C6765AA81E2}" type="presOf" srcId="{FABDDC22-6ECB-4CCF-AD55-052FEC12655F}" destId="{838BC283-16DA-4EBF-98D2-CA98706D5B9B}" srcOrd="1" destOrd="0" presId="urn:microsoft.com/office/officeart/2005/8/layout/hierarchy2"/>
    <dgm:cxn modelId="{FE8098CA-3317-4C5B-9443-B01587D9B3B3}" type="presOf" srcId="{7326401C-A0F4-41A4-A57D-2CE5240D773A}" destId="{03FC6C30-DCBA-4590-95D3-8C1931B9FAAE}" srcOrd="0" destOrd="0" presId="urn:microsoft.com/office/officeart/2005/8/layout/hierarchy2"/>
    <dgm:cxn modelId="{A10FD094-C826-429C-B8C7-D720A5B7098E}" type="presOf" srcId="{96591A74-028A-48BD-9224-896A190606BB}" destId="{7482AEAB-B492-4F34-BB89-0DE2A3BFA7E9}" srcOrd="1" destOrd="0" presId="urn:microsoft.com/office/officeart/2005/8/layout/hierarchy2"/>
    <dgm:cxn modelId="{866B64D9-570B-4A8A-ADEF-0BF86CE971B6}" type="presOf" srcId="{61EFA4C4-EE12-4CBB-A531-8C7DD7DED51F}" destId="{95484278-CD81-48CD-B1D5-8C0CD1371C7B}" srcOrd="0" destOrd="0" presId="urn:microsoft.com/office/officeart/2005/8/layout/hierarchy2"/>
    <dgm:cxn modelId="{0FF6F743-93E6-4AC0-9460-BE714E38BA24}" type="presOf" srcId="{8B993D15-3C22-4F0E-887D-2D4FA5BDB3E4}" destId="{7A70B620-D993-4E0F-9A09-4C4B35D8F5BC}" srcOrd="0" destOrd="0" presId="urn:microsoft.com/office/officeart/2005/8/layout/hierarchy2"/>
    <dgm:cxn modelId="{3CC575A3-AE08-4AC4-8FE7-523D9A06AA18}" type="presOf" srcId="{94A336A0-9199-4AA7-B4B5-32C7AAB83129}" destId="{1C02A8DE-7A5A-4FA6-8B8C-9CED66297FF9}" srcOrd="0" destOrd="0" presId="urn:microsoft.com/office/officeart/2005/8/layout/hierarchy2"/>
    <dgm:cxn modelId="{4C7672E7-D465-44CC-B04C-FFDBACB9DF81}" type="presOf" srcId="{4428AC6C-03C6-4783-95C3-53C7E36C8C14}" destId="{5FA794D2-E0D5-4E62-961F-B6B7CEC53A61}" srcOrd="1" destOrd="0" presId="urn:microsoft.com/office/officeart/2005/8/layout/hierarchy2"/>
    <dgm:cxn modelId="{F03E30A5-D649-4BB6-BA90-763B65A19131}" type="presOf" srcId="{DC5C2C87-8337-461C-93D5-7EFB0E184EF0}" destId="{27E96A39-A69C-41AB-A7D1-5D432A2A95EB}" srcOrd="0" destOrd="0" presId="urn:microsoft.com/office/officeart/2005/8/layout/hierarchy2"/>
    <dgm:cxn modelId="{975CB372-7753-4F5F-9BC9-CEFA340F9256}" type="presOf" srcId="{4428AC6C-03C6-4783-95C3-53C7E36C8C14}" destId="{57EA26D9-1396-474F-84CE-19AC17DB7476}" srcOrd="0" destOrd="0" presId="urn:microsoft.com/office/officeart/2005/8/layout/hierarchy2"/>
    <dgm:cxn modelId="{840B07B1-0495-4FF4-8FCD-4FC4F8B7CAE8}" type="presOf" srcId="{9953B66C-9D8D-412D-BBAA-D47E14322497}" destId="{685BFE0D-C24D-44D6-BB6C-3DAE1C8DAC3D}" srcOrd="1" destOrd="0" presId="urn:microsoft.com/office/officeart/2005/8/layout/hierarchy2"/>
    <dgm:cxn modelId="{B32DE1F6-8E80-4F02-9652-4A4E124FA1E6}" type="presOf" srcId="{FC7EE255-DCAD-4933-B4C7-5D8A717A83B4}" destId="{BD2F5547-96BB-479F-B2D6-A4B2AE2A6F38}" srcOrd="0" destOrd="0" presId="urn:microsoft.com/office/officeart/2005/8/layout/hierarchy2"/>
    <dgm:cxn modelId="{8BAB45FE-CCDA-4C76-BA0E-0943E0D69C4C}" srcId="{8B993D15-3C22-4F0E-887D-2D4FA5BDB3E4}" destId="{C2F35130-AF2D-4F59-9DA6-2AA94D10924E}" srcOrd="0" destOrd="0" parTransId="{9953B66C-9D8D-412D-BBAA-D47E14322497}" sibTransId="{7966F9FA-BE75-4C21-B32C-2A92CEFC97DE}"/>
    <dgm:cxn modelId="{5840C842-D03D-4CE3-A9B8-95E38B47D52F}" type="presOf" srcId="{DC5C2C87-8337-461C-93D5-7EFB0E184EF0}" destId="{9A33CC65-927E-47B4-9C92-392CDD1C09F1}" srcOrd="1" destOrd="0" presId="urn:microsoft.com/office/officeart/2005/8/layout/hierarchy2"/>
    <dgm:cxn modelId="{6B03D9FC-DE89-4094-8EE9-C7A6C5F422CC}" type="presOf" srcId="{95344F64-33A8-47D1-BC85-3952D8457AA2}" destId="{CAB319BE-5AEF-44EC-B3C7-6713B78DA23C}" srcOrd="0" destOrd="0" presId="urn:microsoft.com/office/officeart/2005/8/layout/hierarchy2"/>
    <dgm:cxn modelId="{F03CBE24-9BF3-48A4-AC84-DF300C2F8290}" type="presOf" srcId="{55ACE85C-850B-485D-ADB5-A960B73D1513}" destId="{069879BE-A02C-4CD7-BE31-F8A73AA16070}" srcOrd="0" destOrd="0" presId="urn:microsoft.com/office/officeart/2005/8/layout/hierarchy2"/>
    <dgm:cxn modelId="{7C015F79-22E8-4A7D-8820-96A3E2DAD53C}" type="presOf" srcId="{9953B66C-9D8D-412D-BBAA-D47E14322497}" destId="{A249F74F-2653-4AD2-A5FA-09CF937A962C}" srcOrd="0" destOrd="0" presId="urn:microsoft.com/office/officeart/2005/8/layout/hierarchy2"/>
    <dgm:cxn modelId="{FA4F5962-A63D-4D07-89FE-82F0AA018A0C}" type="presOf" srcId="{8D2E4414-26E9-4DBD-A314-8CDA858501E8}" destId="{605A53CD-1D93-44E4-8A54-EDEFF2135739}" srcOrd="0" destOrd="0" presId="urn:microsoft.com/office/officeart/2005/8/layout/hierarchy2"/>
    <dgm:cxn modelId="{CDE3B347-74D4-4ED3-89F2-2BC3DD6EC6E6}" type="presOf" srcId="{94816B5B-A1D5-43F5-9277-C702E6712A17}" destId="{97612E5A-5B65-4198-B8AA-DB2F7623B779}" srcOrd="1" destOrd="0" presId="urn:microsoft.com/office/officeart/2005/8/layout/hierarchy2"/>
    <dgm:cxn modelId="{14869949-5609-439E-B986-2645E1590001}" type="presOf" srcId="{8D2E4414-26E9-4DBD-A314-8CDA858501E8}" destId="{35369F30-3F55-412E-9842-DA6FA4BABFC5}" srcOrd="1" destOrd="0" presId="urn:microsoft.com/office/officeart/2005/8/layout/hierarchy2"/>
    <dgm:cxn modelId="{B4D3E7ED-0F87-46BB-A381-3468E9AC7D9B}" type="presOf" srcId="{94816B5B-A1D5-43F5-9277-C702E6712A17}" destId="{25C8674F-D5AB-4407-B244-6E49E90CC8AB}" srcOrd="0" destOrd="0" presId="urn:microsoft.com/office/officeart/2005/8/layout/hierarchy2"/>
    <dgm:cxn modelId="{F8C49C27-C0AD-461D-A34F-6F6634FBBA98}" type="presOf" srcId="{688CD23C-492C-4918-B6E5-074892987FD7}" destId="{77F0E95C-7B14-4B46-8E3A-2BFC693236A8}" srcOrd="0" destOrd="0" presId="urn:microsoft.com/office/officeart/2005/8/layout/hierarchy2"/>
    <dgm:cxn modelId="{736F96BB-6540-4D3F-81BB-20A12B179030}" srcId="{FC7EE255-DCAD-4933-B4C7-5D8A717A83B4}" destId="{95344F64-33A8-47D1-BC85-3952D8457AA2}" srcOrd="0" destOrd="0" parTransId="{FABDDC22-6ECB-4CCF-AD55-052FEC12655F}" sibTransId="{EB63F6D2-A600-49A0-A7C4-29878F138575}"/>
    <dgm:cxn modelId="{5BC90538-DDB1-4B93-B763-D0E120B79903}" srcId="{8B993D15-3C22-4F0E-887D-2D4FA5BDB3E4}" destId="{61EFA4C4-EE12-4CBB-A531-8C7DD7DED51F}" srcOrd="1" destOrd="0" parTransId="{4428AC6C-03C6-4783-95C3-53C7E36C8C14}" sibTransId="{04C337BA-D95F-4F86-838C-D309150BD910}"/>
    <dgm:cxn modelId="{3CCC8D95-DFDF-47E2-A5DB-60EA84912506}" srcId="{55ACE85C-850B-485D-ADB5-A960B73D1513}" destId="{FC7EE255-DCAD-4933-B4C7-5D8A717A83B4}" srcOrd="2" destOrd="0" parTransId="{96857BFA-8C7C-45D3-AB0C-1ABAA3D252FD}" sibTransId="{F6729676-162A-4AD7-A44E-F06A887525C2}"/>
    <dgm:cxn modelId="{9F016A71-B22C-45ED-A0B2-E272BAAD4EB0}" type="presOf" srcId="{E0C4B8FF-70E8-40BE-957C-6EC2A4A03AB4}" destId="{6CC17701-BC1D-45BC-BF11-ECE2CA515B02}" srcOrd="0" destOrd="0" presId="urn:microsoft.com/office/officeart/2005/8/layout/hierarchy2"/>
    <dgm:cxn modelId="{776D5D1B-E699-46C9-8B30-78A5E7238BEB}" type="presOf" srcId="{FABDDC22-6ECB-4CCF-AD55-052FEC12655F}" destId="{268F98CA-99DF-4054-B7AD-ACCCD5163F2B}" srcOrd="0" destOrd="0" presId="urn:microsoft.com/office/officeart/2005/8/layout/hierarchy2"/>
    <dgm:cxn modelId="{5FF5E42F-5E0A-4D80-B652-85D404A29031}" srcId="{55ACE85C-850B-485D-ADB5-A960B73D1513}" destId="{8B993D15-3C22-4F0E-887D-2D4FA5BDB3E4}" srcOrd="1" destOrd="0" parTransId="{8D2E4414-26E9-4DBD-A314-8CDA858501E8}" sibTransId="{4D23D161-D3E5-4C32-BD08-0452357439ED}"/>
    <dgm:cxn modelId="{A8674F4C-3F79-4D08-B58C-4CD717E613C2}" type="presOf" srcId="{86F9938A-1DDE-461A-AB1B-DCCAFD70D86B}" destId="{EA389D4B-87D0-4541-B753-9D6C1709B3A3}" srcOrd="1" destOrd="0" presId="urn:microsoft.com/office/officeart/2005/8/layout/hierarchy2"/>
    <dgm:cxn modelId="{EFD5E1B0-EC4D-4D10-B00E-A518411FAF10}" srcId="{55ACE85C-850B-485D-ADB5-A960B73D1513}" destId="{7326401C-A0F4-41A4-A57D-2CE5240D773A}" srcOrd="0" destOrd="0" parTransId="{DC5C2C87-8337-461C-93D5-7EFB0E184EF0}" sibTransId="{A96A721F-40A3-47BA-ACFB-B04F4A1E8F8F}"/>
    <dgm:cxn modelId="{638725CF-41A2-4E4D-9DDE-485C247A4C9F}" type="presOf" srcId="{86F9938A-1DDE-461A-AB1B-DCCAFD70D86B}" destId="{6BBD7747-78B9-445F-BBDB-27414087AA9E}" srcOrd="0" destOrd="0" presId="urn:microsoft.com/office/officeart/2005/8/layout/hierarchy2"/>
    <dgm:cxn modelId="{6EE38E32-27AF-476A-ADD5-A0FF65759C0C}" type="presOf" srcId="{19CFB1BF-8D23-4EFF-9A81-AE45FCB00097}" destId="{E5836026-AFC4-4485-B64B-167F5B563A2B}" srcOrd="0" destOrd="0" presId="urn:microsoft.com/office/officeart/2005/8/layout/hierarchy2"/>
    <dgm:cxn modelId="{EBFF61AC-D430-4EDA-AF44-662B5254F234}" srcId="{FC7EE255-DCAD-4933-B4C7-5D8A717A83B4}" destId="{19CFB1BF-8D23-4EFF-9A81-AE45FCB00097}" srcOrd="2" destOrd="0" parTransId="{86F9938A-1DDE-461A-AB1B-DCCAFD70D86B}" sibTransId="{854E141A-EE14-49B2-B710-9F11E865EFFA}"/>
    <dgm:cxn modelId="{71B14EE4-06CE-4E42-B0DB-D2115335E819}" srcId="{FC7EE255-DCAD-4933-B4C7-5D8A717A83B4}" destId="{E0C4B8FF-70E8-40BE-957C-6EC2A4A03AB4}" srcOrd="3" destOrd="0" parTransId="{96591A74-028A-48BD-9224-896A190606BB}" sibTransId="{A4A8315B-9CA3-40F5-8D32-082A7ED4F119}"/>
    <dgm:cxn modelId="{62D163BB-3700-41E9-A289-9ADADE09876B}" type="presOf" srcId="{3773A49F-9725-4EDE-947C-8BB810BBFF22}" destId="{A53C40E4-EC95-48BF-AEB0-56DEE65CD806}" srcOrd="0" destOrd="0" presId="urn:microsoft.com/office/officeart/2005/8/layout/hierarchy2"/>
    <dgm:cxn modelId="{FCCCBD46-6974-4D8C-B80A-5334C9C89159}" type="presOf" srcId="{96857BFA-8C7C-45D3-AB0C-1ABAA3D252FD}" destId="{A9FD0AC8-2A51-42AE-8923-557E1EB34E90}" srcOrd="1" destOrd="0" presId="urn:microsoft.com/office/officeart/2005/8/layout/hierarchy2"/>
    <dgm:cxn modelId="{981EB935-0ECC-4D0E-86DD-D23D070AF11C}" type="presOf" srcId="{C2F35130-AF2D-4F59-9DA6-2AA94D10924E}" destId="{EEEE59B3-F742-44CB-B6E8-09031631A0F2}" srcOrd="0" destOrd="0" presId="urn:microsoft.com/office/officeart/2005/8/layout/hierarchy2"/>
    <dgm:cxn modelId="{943F9A0F-83A4-4395-87DF-A044C380525B}" srcId="{8B993D15-3C22-4F0E-887D-2D4FA5BDB3E4}" destId="{AAE2F0E5-9C97-492E-BF1E-EC7BD6BB20AC}" srcOrd="2" destOrd="0" parTransId="{688CD23C-492C-4918-B6E5-074892987FD7}" sibTransId="{D5463950-923C-4D72-B126-D5B57C6FC36A}"/>
    <dgm:cxn modelId="{1ADE8317-E7B9-4070-84A3-C8A247FCFADB}" type="presOf" srcId="{96857BFA-8C7C-45D3-AB0C-1ABAA3D252FD}" destId="{E82F7CC7-E517-42CF-8480-34E67E6CBF58}" srcOrd="0" destOrd="0" presId="urn:microsoft.com/office/officeart/2005/8/layout/hierarchy2"/>
    <dgm:cxn modelId="{BFA2CF3F-4C46-4C59-A385-D5DD1CCC3D7D}" srcId="{FC7EE255-DCAD-4933-B4C7-5D8A717A83B4}" destId="{94A336A0-9199-4AA7-B4B5-32C7AAB83129}" srcOrd="1" destOrd="0" parTransId="{94816B5B-A1D5-43F5-9277-C702E6712A17}" sibTransId="{8025B163-9B28-4409-B06D-6E1B07198A49}"/>
    <dgm:cxn modelId="{85BFB953-4B00-4BBB-95F9-CC3C712E3C8E}" type="presOf" srcId="{688CD23C-492C-4918-B6E5-074892987FD7}" destId="{CFFCB65E-7E2F-42E9-B92A-66D89F313241}" srcOrd="1" destOrd="0" presId="urn:microsoft.com/office/officeart/2005/8/layout/hierarchy2"/>
    <dgm:cxn modelId="{130C63E9-54E2-4C19-8867-36372C8E91CB}" srcId="{3773A49F-9725-4EDE-947C-8BB810BBFF22}" destId="{55ACE85C-850B-485D-ADB5-A960B73D1513}" srcOrd="0" destOrd="0" parTransId="{1620F922-44BB-40B7-A575-CDEF41B8C7FC}" sibTransId="{3A1A0C0E-302F-41FE-834E-E6DA39B124D2}"/>
    <dgm:cxn modelId="{EB5A479B-4FCC-44B9-B763-3C80A1E97730}" type="presOf" srcId="{AAE2F0E5-9C97-492E-BF1E-EC7BD6BB20AC}" destId="{F7FCEADE-6D58-48B6-98FE-474BCD4FCCF2}" srcOrd="0" destOrd="0" presId="urn:microsoft.com/office/officeart/2005/8/layout/hierarchy2"/>
    <dgm:cxn modelId="{893ECE52-E352-4760-B55A-C335DD39776B}" type="presParOf" srcId="{A53C40E4-EC95-48BF-AEB0-56DEE65CD806}" destId="{4B74FB8E-B253-498E-90AA-DFB8A90E2E29}" srcOrd="0" destOrd="0" presId="urn:microsoft.com/office/officeart/2005/8/layout/hierarchy2"/>
    <dgm:cxn modelId="{8085317A-6AE4-415E-861C-35A307A8BEE2}" type="presParOf" srcId="{4B74FB8E-B253-498E-90AA-DFB8A90E2E29}" destId="{069879BE-A02C-4CD7-BE31-F8A73AA16070}" srcOrd="0" destOrd="0" presId="urn:microsoft.com/office/officeart/2005/8/layout/hierarchy2"/>
    <dgm:cxn modelId="{6996634A-1155-41C3-8FE1-807DD422C22D}" type="presParOf" srcId="{4B74FB8E-B253-498E-90AA-DFB8A90E2E29}" destId="{63692F73-93B3-4543-9EDD-C7EB79BF5348}" srcOrd="1" destOrd="0" presId="urn:microsoft.com/office/officeart/2005/8/layout/hierarchy2"/>
    <dgm:cxn modelId="{C43F265C-E49F-4923-8FBB-6F88248EC594}" type="presParOf" srcId="{63692F73-93B3-4543-9EDD-C7EB79BF5348}" destId="{27E96A39-A69C-41AB-A7D1-5D432A2A95EB}" srcOrd="0" destOrd="0" presId="urn:microsoft.com/office/officeart/2005/8/layout/hierarchy2"/>
    <dgm:cxn modelId="{A119CBF9-FB66-4400-A2DD-E31C17E28822}" type="presParOf" srcId="{27E96A39-A69C-41AB-A7D1-5D432A2A95EB}" destId="{9A33CC65-927E-47B4-9C92-392CDD1C09F1}" srcOrd="0" destOrd="0" presId="urn:microsoft.com/office/officeart/2005/8/layout/hierarchy2"/>
    <dgm:cxn modelId="{B0BCBA18-1504-4571-989F-485C9FD65BD6}" type="presParOf" srcId="{63692F73-93B3-4543-9EDD-C7EB79BF5348}" destId="{C0117AFB-4FF3-4733-9B72-33E6C6F92180}" srcOrd="1" destOrd="0" presId="urn:microsoft.com/office/officeart/2005/8/layout/hierarchy2"/>
    <dgm:cxn modelId="{37570382-5058-4A75-B89C-F044D7BDB0AE}" type="presParOf" srcId="{C0117AFB-4FF3-4733-9B72-33E6C6F92180}" destId="{03FC6C30-DCBA-4590-95D3-8C1931B9FAAE}" srcOrd="0" destOrd="0" presId="urn:microsoft.com/office/officeart/2005/8/layout/hierarchy2"/>
    <dgm:cxn modelId="{EE3BF2FA-B228-4600-A5AC-5C3DA1EC0A6C}" type="presParOf" srcId="{C0117AFB-4FF3-4733-9B72-33E6C6F92180}" destId="{929282C8-040D-406E-8F5D-5F4D2E7688B2}" srcOrd="1" destOrd="0" presId="urn:microsoft.com/office/officeart/2005/8/layout/hierarchy2"/>
    <dgm:cxn modelId="{233924B2-530D-4AC7-88BB-C734E3798933}" type="presParOf" srcId="{63692F73-93B3-4543-9EDD-C7EB79BF5348}" destId="{605A53CD-1D93-44E4-8A54-EDEFF2135739}" srcOrd="2" destOrd="0" presId="urn:microsoft.com/office/officeart/2005/8/layout/hierarchy2"/>
    <dgm:cxn modelId="{B29B73EC-10EA-4F12-8F0A-4AE59A600CB2}" type="presParOf" srcId="{605A53CD-1D93-44E4-8A54-EDEFF2135739}" destId="{35369F30-3F55-412E-9842-DA6FA4BABFC5}" srcOrd="0" destOrd="0" presId="urn:microsoft.com/office/officeart/2005/8/layout/hierarchy2"/>
    <dgm:cxn modelId="{CDA404C0-6DA0-4B5D-B17A-B47C43FBF9FC}" type="presParOf" srcId="{63692F73-93B3-4543-9EDD-C7EB79BF5348}" destId="{8610BD3E-FF0B-4221-B944-6AD9C4211022}" srcOrd="3" destOrd="0" presId="urn:microsoft.com/office/officeart/2005/8/layout/hierarchy2"/>
    <dgm:cxn modelId="{F9669A22-420A-46C6-AC2D-457D784DB849}" type="presParOf" srcId="{8610BD3E-FF0B-4221-B944-6AD9C4211022}" destId="{7A70B620-D993-4E0F-9A09-4C4B35D8F5BC}" srcOrd="0" destOrd="0" presId="urn:microsoft.com/office/officeart/2005/8/layout/hierarchy2"/>
    <dgm:cxn modelId="{E3055FC3-BC26-4831-BD55-DA4B4C33DC50}" type="presParOf" srcId="{8610BD3E-FF0B-4221-B944-6AD9C4211022}" destId="{9D2749BE-CFCB-408E-95B0-CB62C105F908}" srcOrd="1" destOrd="0" presId="urn:microsoft.com/office/officeart/2005/8/layout/hierarchy2"/>
    <dgm:cxn modelId="{FEC6058E-628E-4E30-8028-D3D8F75E3060}" type="presParOf" srcId="{9D2749BE-CFCB-408E-95B0-CB62C105F908}" destId="{A249F74F-2653-4AD2-A5FA-09CF937A962C}" srcOrd="0" destOrd="0" presId="urn:microsoft.com/office/officeart/2005/8/layout/hierarchy2"/>
    <dgm:cxn modelId="{E3B947FE-1623-4E92-A926-62A35A0876FB}" type="presParOf" srcId="{A249F74F-2653-4AD2-A5FA-09CF937A962C}" destId="{685BFE0D-C24D-44D6-BB6C-3DAE1C8DAC3D}" srcOrd="0" destOrd="0" presId="urn:microsoft.com/office/officeart/2005/8/layout/hierarchy2"/>
    <dgm:cxn modelId="{750D41CA-B8D8-4A68-B308-6631A8BDC730}" type="presParOf" srcId="{9D2749BE-CFCB-408E-95B0-CB62C105F908}" destId="{C66252F1-4AF6-4C93-B2CA-EAF19B366CB9}" srcOrd="1" destOrd="0" presId="urn:microsoft.com/office/officeart/2005/8/layout/hierarchy2"/>
    <dgm:cxn modelId="{8589079E-BC7B-4CDF-8E97-D970B09262D9}" type="presParOf" srcId="{C66252F1-4AF6-4C93-B2CA-EAF19B366CB9}" destId="{EEEE59B3-F742-44CB-B6E8-09031631A0F2}" srcOrd="0" destOrd="0" presId="urn:microsoft.com/office/officeart/2005/8/layout/hierarchy2"/>
    <dgm:cxn modelId="{A1B38FFE-7714-4314-A9F2-C330155AE4CF}" type="presParOf" srcId="{C66252F1-4AF6-4C93-B2CA-EAF19B366CB9}" destId="{B781960A-8C13-4104-931B-83056EE7751F}" srcOrd="1" destOrd="0" presId="urn:microsoft.com/office/officeart/2005/8/layout/hierarchy2"/>
    <dgm:cxn modelId="{18732BD9-9247-4AD5-B1FC-64469F56AACB}" type="presParOf" srcId="{9D2749BE-CFCB-408E-95B0-CB62C105F908}" destId="{57EA26D9-1396-474F-84CE-19AC17DB7476}" srcOrd="2" destOrd="0" presId="urn:microsoft.com/office/officeart/2005/8/layout/hierarchy2"/>
    <dgm:cxn modelId="{C91CFBF3-F8BB-4039-8345-3E10BEAF04E1}" type="presParOf" srcId="{57EA26D9-1396-474F-84CE-19AC17DB7476}" destId="{5FA794D2-E0D5-4E62-961F-B6B7CEC53A61}" srcOrd="0" destOrd="0" presId="urn:microsoft.com/office/officeart/2005/8/layout/hierarchy2"/>
    <dgm:cxn modelId="{C9200311-4E3E-4EDF-B762-48E77144B50F}" type="presParOf" srcId="{9D2749BE-CFCB-408E-95B0-CB62C105F908}" destId="{16B7F219-1D58-4E3A-817D-42756201DB07}" srcOrd="3" destOrd="0" presId="urn:microsoft.com/office/officeart/2005/8/layout/hierarchy2"/>
    <dgm:cxn modelId="{589419AC-4C4A-4314-9283-F0036A4A04E0}" type="presParOf" srcId="{16B7F219-1D58-4E3A-817D-42756201DB07}" destId="{95484278-CD81-48CD-B1D5-8C0CD1371C7B}" srcOrd="0" destOrd="0" presId="urn:microsoft.com/office/officeart/2005/8/layout/hierarchy2"/>
    <dgm:cxn modelId="{5242FBDF-FE5D-447D-BE64-1020C984C647}" type="presParOf" srcId="{16B7F219-1D58-4E3A-817D-42756201DB07}" destId="{BD727332-38CA-47FF-9702-454462814DA6}" srcOrd="1" destOrd="0" presId="urn:microsoft.com/office/officeart/2005/8/layout/hierarchy2"/>
    <dgm:cxn modelId="{9E9460B6-D58A-4DE9-A5BB-3A19669D73B1}" type="presParOf" srcId="{9D2749BE-CFCB-408E-95B0-CB62C105F908}" destId="{77F0E95C-7B14-4B46-8E3A-2BFC693236A8}" srcOrd="4" destOrd="0" presId="urn:microsoft.com/office/officeart/2005/8/layout/hierarchy2"/>
    <dgm:cxn modelId="{6E1D013B-C177-4732-AC58-C1B7A29AC129}" type="presParOf" srcId="{77F0E95C-7B14-4B46-8E3A-2BFC693236A8}" destId="{CFFCB65E-7E2F-42E9-B92A-66D89F313241}" srcOrd="0" destOrd="0" presId="urn:microsoft.com/office/officeart/2005/8/layout/hierarchy2"/>
    <dgm:cxn modelId="{3469F919-C5AC-4F6A-AF33-BCE525A93AB2}" type="presParOf" srcId="{9D2749BE-CFCB-408E-95B0-CB62C105F908}" destId="{A6D63D58-6C8E-4205-98F2-DF9623563099}" srcOrd="5" destOrd="0" presId="urn:microsoft.com/office/officeart/2005/8/layout/hierarchy2"/>
    <dgm:cxn modelId="{FB48DF35-FA8E-41D6-AD08-ABF931A2E6AE}" type="presParOf" srcId="{A6D63D58-6C8E-4205-98F2-DF9623563099}" destId="{F7FCEADE-6D58-48B6-98FE-474BCD4FCCF2}" srcOrd="0" destOrd="0" presId="urn:microsoft.com/office/officeart/2005/8/layout/hierarchy2"/>
    <dgm:cxn modelId="{E8161522-286B-4AFE-BB27-C174968377DB}" type="presParOf" srcId="{A6D63D58-6C8E-4205-98F2-DF9623563099}" destId="{C5CD0FAA-D205-4811-BB72-D80EFE35A075}" srcOrd="1" destOrd="0" presId="urn:microsoft.com/office/officeart/2005/8/layout/hierarchy2"/>
    <dgm:cxn modelId="{B1A1DCE2-C5B2-496F-80D7-EA7EAE95662F}" type="presParOf" srcId="{63692F73-93B3-4543-9EDD-C7EB79BF5348}" destId="{E82F7CC7-E517-42CF-8480-34E67E6CBF58}" srcOrd="4" destOrd="0" presId="urn:microsoft.com/office/officeart/2005/8/layout/hierarchy2"/>
    <dgm:cxn modelId="{FB7715C0-AB01-4228-A496-4798145E4486}" type="presParOf" srcId="{E82F7CC7-E517-42CF-8480-34E67E6CBF58}" destId="{A9FD0AC8-2A51-42AE-8923-557E1EB34E90}" srcOrd="0" destOrd="0" presId="urn:microsoft.com/office/officeart/2005/8/layout/hierarchy2"/>
    <dgm:cxn modelId="{32DE1C2B-6E75-4983-894B-8C828CE2099D}" type="presParOf" srcId="{63692F73-93B3-4543-9EDD-C7EB79BF5348}" destId="{D5B140F8-5AA9-4981-A762-DCD2DC383DC7}" srcOrd="5" destOrd="0" presId="urn:microsoft.com/office/officeart/2005/8/layout/hierarchy2"/>
    <dgm:cxn modelId="{5F8D5BFD-794A-440B-8BE2-9AE187E4301C}" type="presParOf" srcId="{D5B140F8-5AA9-4981-A762-DCD2DC383DC7}" destId="{BD2F5547-96BB-479F-B2D6-A4B2AE2A6F38}" srcOrd="0" destOrd="0" presId="urn:microsoft.com/office/officeart/2005/8/layout/hierarchy2"/>
    <dgm:cxn modelId="{7766B106-44BE-4E66-B4FC-977CB9DD4995}" type="presParOf" srcId="{D5B140F8-5AA9-4981-A762-DCD2DC383DC7}" destId="{C353616C-5CB8-4F23-9D87-E9BE28DC13A6}" srcOrd="1" destOrd="0" presId="urn:microsoft.com/office/officeart/2005/8/layout/hierarchy2"/>
    <dgm:cxn modelId="{064F7903-3598-471D-8F06-5C818CC106F3}" type="presParOf" srcId="{C353616C-5CB8-4F23-9D87-E9BE28DC13A6}" destId="{268F98CA-99DF-4054-B7AD-ACCCD5163F2B}" srcOrd="0" destOrd="0" presId="urn:microsoft.com/office/officeart/2005/8/layout/hierarchy2"/>
    <dgm:cxn modelId="{AB69752D-AFFE-49ED-BEDE-09DF3BCBA905}" type="presParOf" srcId="{268F98CA-99DF-4054-B7AD-ACCCD5163F2B}" destId="{838BC283-16DA-4EBF-98D2-CA98706D5B9B}" srcOrd="0" destOrd="0" presId="urn:microsoft.com/office/officeart/2005/8/layout/hierarchy2"/>
    <dgm:cxn modelId="{ABBAFBE7-573F-4BC4-AA1C-7BC5004CCE80}" type="presParOf" srcId="{C353616C-5CB8-4F23-9D87-E9BE28DC13A6}" destId="{88C5D810-DBA0-4FB5-B48A-40CD93C19230}" srcOrd="1" destOrd="0" presId="urn:microsoft.com/office/officeart/2005/8/layout/hierarchy2"/>
    <dgm:cxn modelId="{57E9E9F4-0B16-4C1F-A4F3-EA99DC712132}" type="presParOf" srcId="{88C5D810-DBA0-4FB5-B48A-40CD93C19230}" destId="{CAB319BE-5AEF-44EC-B3C7-6713B78DA23C}" srcOrd="0" destOrd="0" presId="urn:microsoft.com/office/officeart/2005/8/layout/hierarchy2"/>
    <dgm:cxn modelId="{46BDCC9F-C528-49C3-9B1E-BDA457E55CC5}" type="presParOf" srcId="{88C5D810-DBA0-4FB5-B48A-40CD93C19230}" destId="{C145EBFE-B6A0-4B1A-A7E0-D02B4066F5FA}" srcOrd="1" destOrd="0" presId="urn:microsoft.com/office/officeart/2005/8/layout/hierarchy2"/>
    <dgm:cxn modelId="{155D2D53-AA27-477B-8A86-34231173A800}" type="presParOf" srcId="{C353616C-5CB8-4F23-9D87-E9BE28DC13A6}" destId="{25C8674F-D5AB-4407-B244-6E49E90CC8AB}" srcOrd="2" destOrd="0" presId="urn:microsoft.com/office/officeart/2005/8/layout/hierarchy2"/>
    <dgm:cxn modelId="{AE15D233-53E2-424F-BE88-4852EB86699B}" type="presParOf" srcId="{25C8674F-D5AB-4407-B244-6E49E90CC8AB}" destId="{97612E5A-5B65-4198-B8AA-DB2F7623B779}" srcOrd="0" destOrd="0" presId="urn:microsoft.com/office/officeart/2005/8/layout/hierarchy2"/>
    <dgm:cxn modelId="{7E346018-32CE-4F2F-B209-0AA40088CA39}" type="presParOf" srcId="{C353616C-5CB8-4F23-9D87-E9BE28DC13A6}" destId="{BE533B5B-A48E-4A56-9559-26635175E71C}" srcOrd="3" destOrd="0" presId="urn:microsoft.com/office/officeart/2005/8/layout/hierarchy2"/>
    <dgm:cxn modelId="{A0E056B6-5069-46D1-B25C-D194E09B89B6}" type="presParOf" srcId="{BE533B5B-A48E-4A56-9559-26635175E71C}" destId="{1C02A8DE-7A5A-4FA6-8B8C-9CED66297FF9}" srcOrd="0" destOrd="0" presId="urn:microsoft.com/office/officeart/2005/8/layout/hierarchy2"/>
    <dgm:cxn modelId="{4942D9BE-3941-4FA1-B9E5-0186A4817BCF}" type="presParOf" srcId="{BE533B5B-A48E-4A56-9559-26635175E71C}" destId="{A4A2DD11-1E5C-45B6-9C53-BA049E602130}" srcOrd="1" destOrd="0" presId="urn:microsoft.com/office/officeart/2005/8/layout/hierarchy2"/>
    <dgm:cxn modelId="{62EDAA0F-9246-49DD-91BC-529F58358C80}" type="presParOf" srcId="{C353616C-5CB8-4F23-9D87-E9BE28DC13A6}" destId="{6BBD7747-78B9-445F-BBDB-27414087AA9E}" srcOrd="4" destOrd="0" presId="urn:microsoft.com/office/officeart/2005/8/layout/hierarchy2"/>
    <dgm:cxn modelId="{FF224B5A-403C-4204-AA07-642783BABE61}" type="presParOf" srcId="{6BBD7747-78B9-445F-BBDB-27414087AA9E}" destId="{EA389D4B-87D0-4541-B753-9D6C1709B3A3}" srcOrd="0" destOrd="0" presId="urn:microsoft.com/office/officeart/2005/8/layout/hierarchy2"/>
    <dgm:cxn modelId="{CA28AB06-EDD1-4B47-A43A-AB882A84CAD4}" type="presParOf" srcId="{C353616C-5CB8-4F23-9D87-E9BE28DC13A6}" destId="{315B25C9-3DEE-4C77-91FB-2C72C1F1398A}" srcOrd="5" destOrd="0" presId="urn:microsoft.com/office/officeart/2005/8/layout/hierarchy2"/>
    <dgm:cxn modelId="{91E1B5E1-5444-43E3-A776-446E9894EB2F}" type="presParOf" srcId="{315B25C9-3DEE-4C77-91FB-2C72C1F1398A}" destId="{E5836026-AFC4-4485-B64B-167F5B563A2B}" srcOrd="0" destOrd="0" presId="urn:microsoft.com/office/officeart/2005/8/layout/hierarchy2"/>
    <dgm:cxn modelId="{EB462DB4-97E1-41FC-98F0-97F9BCCF0019}" type="presParOf" srcId="{315B25C9-3DEE-4C77-91FB-2C72C1F1398A}" destId="{E393BF8C-F7D8-4D2F-95CB-3F137D41461A}" srcOrd="1" destOrd="0" presId="urn:microsoft.com/office/officeart/2005/8/layout/hierarchy2"/>
    <dgm:cxn modelId="{6E1337E7-FA36-482E-99F8-52503495AE8E}" type="presParOf" srcId="{C353616C-5CB8-4F23-9D87-E9BE28DC13A6}" destId="{D74FC9A5-8AC0-4C61-A55A-D1D390E3C7CA}" srcOrd="6" destOrd="0" presId="urn:microsoft.com/office/officeart/2005/8/layout/hierarchy2"/>
    <dgm:cxn modelId="{811ADD43-B2E7-4679-B655-3AAFBA7EE9AB}" type="presParOf" srcId="{D74FC9A5-8AC0-4C61-A55A-D1D390E3C7CA}" destId="{7482AEAB-B492-4F34-BB89-0DE2A3BFA7E9}" srcOrd="0" destOrd="0" presId="urn:microsoft.com/office/officeart/2005/8/layout/hierarchy2"/>
    <dgm:cxn modelId="{0BF40674-EDCB-400C-9087-24E9CB16C5D0}" type="presParOf" srcId="{C353616C-5CB8-4F23-9D87-E9BE28DC13A6}" destId="{86DE928E-0DF9-4380-B0CD-B112E623912E}" srcOrd="7" destOrd="0" presId="urn:microsoft.com/office/officeart/2005/8/layout/hierarchy2"/>
    <dgm:cxn modelId="{BC38EFA0-827F-4A28-9AC2-241594965504}" type="presParOf" srcId="{86DE928E-0DF9-4380-B0CD-B112E623912E}" destId="{6CC17701-BC1D-45BC-BF11-ECE2CA515B02}" srcOrd="0" destOrd="0" presId="urn:microsoft.com/office/officeart/2005/8/layout/hierarchy2"/>
    <dgm:cxn modelId="{653590DD-95C2-4F63-B026-2DE16D3FF880}" type="presParOf" srcId="{86DE928E-0DF9-4380-B0CD-B112E623912E}" destId="{7A0A649C-089D-47B8-B913-2C06D86D84A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BF9CE7-8686-450D-A0FE-899918E62B30}" type="doc">
      <dgm:prSet loTypeId="urn:microsoft.com/office/officeart/2005/8/layout/orgChart1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427871F8-33A2-4E8D-9765-E9A0EED1BCDC}">
      <dgm:prSet phldrT="[Text]" custT="1"/>
      <dgm:spPr>
        <a:solidFill>
          <a:srgbClr val="CE3321"/>
        </a:solidFill>
        <a:ln>
          <a:noFill/>
        </a:ln>
        <a:effectLst>
          <a:outerShdw blurRad="50800" dist="38100" dir="5400000" sx="101000" sy="101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5400" dirty="0"/>
            <a:t>WBCs</a:t>
          </a:r>
        </a:p>
      </dgm:t>
    </dgm:pt>
    <dgm:pt modelId="{5DEE1F05-6A18-4210-B6FB-F679A0BCB6DA}" type="parTrans" cxnId="{98EE171A-5A44-4B1B-B993-6E93629A4DCF}">
      <dgm:prSet/>
      <dgm:spPr/>
      <dgm:t>
        <a:bodyPr/>
        <a:lstStyle/>
        <a:p>
          <a:endParaRPr lang="en-US"/>
        </a:p>
      </dgm:t>
    </dgm:pt>
    <dgm:pt modelId="{7B7CA3D9-7326-44A3-A0FF-952485736358}" type="sibTrans" cxnId="{98EE171A-5A44-4B1B-B993-6E93629A4DCF}">
      <dgm:prSet/>
      <dgm:spPr/>
      <dgm:t>
        <a:bodyPr/>
        <a:lstStyle/>
        <a:p>
          <a:endParaRPr lang="en-US"/>
        </a:p>
      </dgm:t>
    </dgm:pt>
    <dgm:pt modelId="{F63647C9-D554-42FC-9109-5702A626FFB8}">
      <dgm:prSet phldrT="[Text]" custT="1"/>
      <dgm:spPr>
        <a:solidFill>
          <a:srgbClr val="E15243"/>
        </a:solidFill>
        <a:ln>
          <a:noFill/>
        </a:ln>
        <a:effectLst>
          <a:outerShdw blurRad="50800" dist="38100" dir="8100000" sx="101000" sy="101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4000" dirty="0"/>
            <a:t>Granular</a:t>
          </a:r>
        </a:p>
      </dgm:t>
    </dgm:pt>
    <dgm:pt modelId="{0FDE82F4-6523-45AD-B6F3-7C46D7ED905E}" type="parTrans" cxnId="{5240B19F-3E16-4DF2-8DDC-D07E4CE33F0B}">
      <dgm:prSet/>
      <dgm:spPr>
        <a:ln w="22225"/>
      </dgm:spPr>
      <dgm:t>
        <a:bodyPr/>
        <a:lstStyle/>
        <a:p>
          <a:endParaRPr lang="en-US"/>
        </a:p>
      </dgm:t>
    </dgm:pt>
    <dgm:pt modelId="{321D8E42-0F7C-495C-8B82-8016CD23C5A0}" type="sibTrans" cxnId="{5240B19F-3E16-4DF2-8DDC-D07E4CE33F0B}">
      <dgm:prSet/>
      <dgm:spPr/>
      <dgm:t>
        <a:bodyPr/>
        <a:lstStyle/>
        <a:p>
          <a:endParaRPr lang="en-US"/>
        </a:p>
      </dgm:t>
    </dgm:pt>
    <dgm:pt modelId="{63082A5A-C744-4A4D-A34D-FC7025E0F2DF}">
      <dgm:prSet phldrT="[Text]" custT="1"/>
      <dgm:spPr>
        <a:solidFill>
          <a:srgbClr val="E15243"/>
        </a:solidFill>
        <a:ln>
          <a:noFill/>
        </a:ln>
        <a:effectLst>
          <a:outerShdw blurRad="50800" dist="38100" dir="2700000" sx="101000" sy="101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4000" dirty="0" err="1"/>
            <a:t>Agranular</a:t>
          </a:r>
          <a:endParaRPr lang="en-US" sz="4000" dirty="0"/>
        </a:p>
      </dgm:t>
    </dgm:pt>
    <dgm:pt modelId="{C3AC2696-7827-470D-97DA-A594F5AAFFDB}" type="parTrans" cxnId="{E44FCD07-5DEE-4B98-9B59-1C202A66A990}">
      <dgm:prSet/>
      <dgm:spPr>
        <a:ln w="22225"/>
      </dgm:spPr>
      <dgm:t>
        <a:bodyPr/>
        <a:lstStyle/>
        <a:p>
          <a:endParaRPr lang="en-US"/>
        </a:p>
      </dgm:t>
    </dgm:pt>
    <dgm:pt modelId="{0820E82E-7877-41A2-94B6-98025901D133}" type="sibTrans" cxnId="{E44FCD07-5DEE-4B98-9B59-1C202A66A990}">
      <dgm:prSet/>
      <dgm:spPr/>
      <dgm:t>
        <a:bodyPr/>
        <a:lstStyle/>
        <a:p>
          <a:endParaRPr lang="en-US"/>
        </a:p>
      </dgm:t>
    </dgm:pt>
    <dgm:pt modelId="{90F4A2B5-BD21-4BBA-A4C9-7F51FC7C2DA5}">
      <dgm:prSet/>
      <dgm:spPr>
        <a:solidFill>
          <a:srgbClr val="E87D72"/>
        </a:solidFill>
        <a:ln>
          <a:noFill/>
        </a:ln>
        <a:effectLst>
          <a:outerShdw blurRad="50800" dist="38100" dir="5400000" sx="101000" sy="101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Lymphocytes (30%)</a:t>
          </a:r>
        </a:p>
      </dgm:t>
    </dgm:pt>
    <dgm:pt modelId="{97B90CBC-C0DA-455F-B1F3-ECA3357C7A44}" type="parTrans" cxnId="{4C0A310A-9E9D-4376-A810-0F7994EB9E64}">
      <dgm:prSet/>
      <dgm:spPr>
        <a:ln w="22225"/>
      </dgm:spPr>
      <dgm:t>
        <a:bodyPr/>
        <a:lstStyle/>
        <a:p>
          <a:endParaRPr lang="en-US"/>
        </a:p>
      </dgm:t>
    </dgm:pt>
    <dgm:pt modelId="{98CF4D5B-DBF3-45C8-86CE-81A1EA0994F2}" type="sibTrans" cxnId="{4C0A310A-9E9D-4376-A810-0F7994EB9E64}">
      <dgm:prSet/>
      <dgm:spPr/>
      <dgm:t>
        <a:bodyPr/>
        <a:lstStyle/>
        <a:p>
          <a:endParaRPr lang="en-US"/>
        </a:p>
      </dgm:t>
    </dgm:pt>
    <dgm:pt modelId="{6AACB5F9-E564-4D1E-ABDE-29A30C4B0315}">
      <dgm:prSet/>
      <dgm:spPr>
        <a:solidFill>
          <a:srgbClr val="E87D72"/>
        </a:solidFill>
        <a:ln>
          <a:noFill/>
        </a:ln>
        <a:effectLst>
          <a:outerShdw blurRad="50800" dist="38100" dir="5400000" sx="101000" sy="101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Monocytes (5.3%)</a:t>
          </a:r>
        </a:p>
      </dgm:t>
    </dgm:pt>
    <dgm:pt modelId="{E6D8B8D9-763A-468B-ADC1-A99CD1EF35A2}" type="parTrans" cxnId="{F4FAAB77-650E-4383-9C68-90B4CE7ED6F2}">
      <dgm:prSet/>
      <dgm:spPr>
        <a:ln w="22225"/>
      </dgm:spPr>
      <dgm:t>
        <a:bodyPr/>
        <a:lstStyle/>
        <a:p>
          <a:endParaRPr lang="en-US"/>
        </a:p>
      </dgm:t>
    </dgm:pt>
    <dgm:pt modelId="{1C63944E-2463-4D88-A1E7-F8B3EFB9389A}" type="sibTrans" cxnId="{F4FAAB77-650E-4383-9C68-90B4CE7ED6F2}">
      <dgm:prSet/>
      <dgm:spPr/>
      <dgm:t>
        <a:bodyPr/>
        <a:lstStyle/>
        <a:p>
          <a:endParaRPr lang="en-US"/>
        </a:p>
      </dgm:t>
    </dgm:pt>
    <dgm:pt modelId="{8BBF4CF4-0C9A-4113-8251-08AB3B3582DA}">
      <dgm:prSet/>
      <dgm:spPr>
        <a:solidFill>
          <a:srgbClr val="E87D72"/>
        </a:solidFill>
        <a:ln>
          <a:noFill/>
        </a:ln>
        <a:effectLst>
          <a:outerShdw blurRad="50800" dist="38100" dir="5400000" sx="101000" sy="101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Basophils (0.4%)</a:t>
          </a:r>
        </a:p>
      </dgm:t>
    </dgm:pt>
    <dgm:pt modelId="{5799B591-EFC1-4EA2-9365-52D059A6B61F}" type="parTrans" cxnId="{D78592A1-7627-4FCF-94DD-67DAE2BE69D5}">
      <dgm:prSet/>
      <dgm:spPr>
        <a:ln w="22225"/>
      </dgm:spPr>
      <dgm:t>
        <a:bodyPr/>
        <a:lstStyle/>
        <a:p>
          <a:endParaRPr lang="en-US"/>
        </a:p>
      </dgm:t>
    </dgm:pt>
    <dgm:pt modelId="{205A5B7D-1B8C-4D3F-BAEC-992608A762E9}" type="sibTrans" cxnId="{D78592A1-7627-4FCF-94DD-67DAE2BE69D5}">
      <dgm:prSet/>
      <dgm:spPr/>
      <dgm:t>
        <a:bodyPr/>
        <a:lstStyle/>
        <a:p>
          <a:endParaRPr lang="en-US"/>
        </a:p>
      </dgm:t>
    </dgm:pt>
    <dgm:pt modelId="{655FED32-E03F-43B0-83CB-BFCEB9CF7F90}">
      <dgm:prSet/>
      <dgm:spPr>
        <a:solidFill>
          <a:srgbClr val="E87D72"/>
        </a:solidFill>
        <a:ln>
          <a:noFill/>
        </a:ln>
        <a:effectLst>
          <a:outerShdw blurRad="50800" dist="38100" dir="5400000" sx="101000" sy="101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Neutrophils (62%)</a:t>
          </a:r>
        </a:p>
      </dgm:t>
    </dgm:pt>
    <dgm:pt modelId="{FEC36937-990B-4323-B1EE-C1099064F56D}" type="parTrans" cxnId="{1B9A7F41-441E-49B7-B6AE-FCD00BE72632}">
      <dgm:prSet/>
      <dgm:spPr>
        <a:ln w="22225"/>
      </dgm:spPr>
      <dgm:t>
        <a:bodyPr/>
        <a:lstStyle/>
        <a:p>
          <a:endParaRPr lang="en-US"/>
        </a:p>
      </dgm:t>
    </dgm:pt>
    <dgm:pt modelId="{5171BDFE-B2A8-498C-93C2-4F0F1A7A38C3}" type="sibTrans" cxnId="{1B9A7F41-441E-49B7-B6AE-FCD00BE72632}">
      <dgm:prSet/>
      <dgm:spPr/>
      <dgm:t>
        <a:bodyPr/>
        <a:lstStyle/>
        <a:p>
          <a:endParaRPr lang="en-US"/>
        </a:p>
      </dgm:t>
    </dgm:pt>
    <dgm:pt modelId="{69D70846-E751-4E97-9222-5E4E80A8DD5B}">
      <dgm:prSet/>
      <dgm:spPr>
        <a:solidFill>
          <a:srgbClr val="E87D72"/>
        </a:solidFill>
        <a:ln>
          <a:noFill/>
        </a:ln>
        <a:effectLst>
          <a:outerShdw blurRad="50800" dist="38100" dir="5400000" sx="101000" sy="101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err="1"/>
            <a:t>Acidophils</a:t>
          </a:r>
          <a:r>
            <a:rPr lang="en-US" dirty="0"/>
            <a:t> (2.3%)</a:t>
          </a:r>
        </a:p>
      </dgm:t>
    </dgm:pt>
    <dgm:pt modelId="{94ED9A72-E0C4-4E2A-BFD6-74EF809CF355}" type="parTrans" cxnId="{A9AD87BE-BE66-4F07-B664-D112CDE939E6}">
      <dgm:prSet/>
      <dgm:spPr>
        <a:ln w="22225"/>
      </dgm:spPr>
      <dgm:t>
        <a:bodyPr/>
        <a:lstStyle/>
        <a:p>
          <a:endParaRPr lang="en-US"/>
        </a:p>
      </dgm:t>
    </dgm:pt>
    <dgm:pt modelId="{829C8F65-3B0C-4F65-B7E5-E71DADAA809D}" type="sibTrans" cxnId="{A9AD87BE-BE66-4F07-B664-D112CDE939E6}">
      <dgm:prSet/>
      <dgm:spPr/>
      <dgm:t>
        <a:bodyPr/>
        <a:lstStyle/>
        <a:p>
          <a:endParaRPr lang="en-US"/>
        </a:p>
      </dgm:t>
    </dgm:pt>
    <dgm:pt modelId="{C9D8746D-7F6D-47E7-B21A-6AF9034DCB53}" type="pres">
      <dgm:prSet presAssocID="{C6BF9CE7-8686-450D-A0FE-899918E62B3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C0072C7-1337-4929-ACDF-7BF16A4F6476}" type="pres">
      <dgm:prSet presAssocID="{427871F8-33A2-4E8D-9765-E9A0EED1BCDC}" presName="hierRoot1" presStyleCnt="0">
        <dgm:presLayoutVars>
          <dgm:hierBranch val="init"/>
        </dgm:presLayoutVars>
      </dgm:prSet>
      <dgm:spPr/>
    </dgm:pt>
    <dgm:pt modelId="{94C38205-6B0E-4B30-BA21-BA8730D0505C}" type="pres">
      <dgm:prSet presAssocID="{427871F8-33A2-4E8D-9765-E9A0EED1BCDC}" presName="rootComposite1" presStyleCnt="0"/>
      <dgm:spPr/>
    </dgm:pt>
    <dgm:pt modelId="{F46B99A3-3874-4702-9779-48F4968ABB0F}" type="pres">
      <dgm:prSet presAssocID="{427871F8-33A2-4E8D-9765-E9A0EED1BCDC}" presName="rootText1" presStyleLbl="node0" presStyleIdx="0" presStyleCnt="1" custScaleY="83557" custLinFactNeighborX="-21607" custLinFactNeighborY="-132">
        <dgm:presLayoutVars>
          <dgm:chPref val="3"/>
        </dgm:presLayoutVars>
      </dgm:prSet>
      <dgm:spPr/>
    </dgm:pt>
    <dgm:pt modelId="{0FD3EF01-FA3D-462D-8AA0-A5AD958CD302}" type="pres">
      <dgm:prSet presAssocID="{427871F8-33A2-4E8D-9765-E9A0EED1BCDC}" presName="rootConnector1" presStyleLbl="node1" presStyleIdx="0" presStyleCnt="0"/>
      <dgm:spPr/>
    </dgm:pt>
    <dgm:pt modelId="{6FEBED62-7516-4AF8-A9EC-9B3A8C122AE2}" type="pres">
      <dgm:prSet presAssocID="{427871F8-33A2-4E8D-9765-E9A0EED1BCDC}" presName="hierChild2" presStyleCnt="0"/>
      <dgm:spPr/>
    </dgm:pt>
    <dgm:pt modelId="{833A125F-7EB2-4FF6-95AB-FC1B3DD15F25}" type="pres">
      <dgm:prSet presAssocID="{0FDE82F4-6523-45AD-B6F3-7C46D7ED905E}" presName="Name37" presStyleLbl="parChTrans1D2" presStyleIdx="0" presStyleCnt="2"/>
      <dgm:spPr/>
    </dgm:pt>
    <dgm:pt modelId="{EFA60C3F-6019-4BD4-A282-660222632C44}" type="pres">
      <dgm:prSet presAssocID="{F63647C9-D554-42FC-9109-5702A626FFB8}" presName="hierRoot2" presStyleCnt="0">
        <dgm:presLayoutVars>
          <dgm:hierBranch/>
        </dgm:presLayoutVars>
      </dgm:prSet>
      <dgm:spPr/>
    </dgm:pt>
    <dgm:pt modelId="{174C64E8-0E05-43BB-85EB-38A1857257BD}" type="pres">
      <dgm:prSet presAssocID="{F63647C9-D554-42FC-9109-5702A626FFB8}" presName="rootComposite" presStyleCnt="0"/>
      <dgm:spPr/>
    </dgm:pt>
    <dgm:pt modelId="{A76D6D7F-DBBE-45E3-839F-66A058B670EC}" type="pres">
      <dgm:prSet presAssocID="{F63647C9-D554-42FC-9109-5702A626FFB8}" presName="rootText" presStyleLbl="node2" presStyleIdx="0" presStyleCnt="2" custScaleX="84421" custScaleY="66360" custLinFactNeighborX="-138" custLinFactNeighborY="-1040">
        <dgm:presLayoutVars>
          <dgm:chPref val="3"/>
        </dgm:presLayoutVars>
      </dgm:prSet>
      <dgm:spPr/>
    </dgm:pt>
    <dgm:pt modelId="{55B06C1C-102C-4E18-983B-52323EC8938B}" type="pres">
      <dgm:prSet presAssocID="{F63647C9-D554-42FC-9109-5702A626FFB8}" presName="rootConnector" presStyleLbl="node2" presStyleIdx="0" presStyleCnt="2"/>
      <dgm:spPr/>
    </dgm:pt>
    <dgm:pt modelId="{4136525F-9E4A-4BE7-88A4-E19C4EC236E1}" type="pres">
      <dgm:prSet presAssocID="{F63647C9-D554-42FC-9109-5702A626FFB8}" presName="hierChild4" presStyleCnt="0"/>
      <dgm:spPr/>
    </dgm:pt>
    <dgm:pt modelId="{A5EE087E-B7C7-46EC-A2DE-6A9625CACEA8}" type="pres">
      <dgm:prSet presAssocID="{FEC36937-990B-4323-B1EE-C1099064F56D}" presName="Name35" presStyleLbl="parChTrans1D3" presStyleIdx="0" presStyleCnt="5"/>
      <dgm:spPr/>
    </dgm:pt>
    <dgm:pt modelId="{449B6DEA-5934-4DD8-B7BE-54D117C981E4}" type="pres">
      <dgm:prSet presAssocID="{655FED32-E03F-43B0-83CB-BFCEB9CF7F90}" presName="hierRoot2" presStyleCnt="0">
        <dgm:presLayoutVars>
          <dgm:hierBranch val="init"/>
        </dgm:presLayoutVars>
      </dgm:prSet>
      <dgm:spPr/>
    </dgm:pt>
    <dgm:pt modelId="{14BB7392-E1D6-4B2C-AA9B-026F766658FE}" type="pres">
      <dgm:prSet presAssocID="{655FED32-E03F-43B0-83CB-BFCEB9CF7F90}" presName="rootComposite" presStyleCnt="0"/>
      <dgm:spPr/>
    </dgm:pt>
    <dgm:pt modelId="{621CB5BA-1190-47DC-B425-E3DADDD61CBA}" type="pres">
      <dgm:prSet presAssocID="{655FED32-E03F-43B0-83CB-BFCEB9CF7F90}" presName="rootText" presStyleLbl="node3" presStyleIdx="0" presStyleCnt="5" custScaleX="66522" custScaleY="73913" custLinFactNeighborX="10420" custLinFactNeighborY="-5598">
        <dgm:presLayoutVars>
          <dgm:chPref val="3"/>
        </dgm:presLayoutVars>
      </dgm:prSet>
      <dgm:spPr/>
    </dgm:pt>
    <dgm:pt modelId="{EA93269A-BD5E-458C-9D4F-6EC0D3CFE50C}" type="pres">
      <dgm:prSet presAssocID="{655FED32-E03F-43B0-83CB-BFCEB9CF7F90}" presName="rootConnector" presStyleLbl="node3" presStyleIdx="0" presStyleCnt="5"/>
      <dgm:spPr/>
    </dgm:pt>
    <dgm:pt modelId="{B33F7BEE-67E1-4DF2-BDE3-9881D6A8DEEE}" type="pres">
      <dgm:prSet presAssocID="{655FED32-E03F-43B0-83CB-BFCEB9CF7F90}" presName="hierChild4" presStyleCnt="0"/>
      <dgm:spPr/>
    </dgm:pt>
    <dgm:pt modelId="{2A72DD52-5317-4B05-A952-78518F95A3FE}" type="pres">
      <dgm:prSet presAssocID="{655FED32-E03F-43B0-83CB-BFCEB9CF7F90}" presName="hierChild5" presStyleCnt="0"/>
      <dgm:spPr/>
    </dgm:pt>
    <dgm:pt modelId="{13CFAF51-4B41-4827-8606-58D7D35A664D}" type="pres">
      <dgm:prSet presAssocID="{94ED9A72-E0C4-4E2A-BFD6-74EF809CF355}" presName="Name35" presStyleLbl="parChTrans1D3" presStyleIdx="1" presStyleCnt="5"/>
      <dgm:spPr/>
    </dgm:pt>
    <dgm:pt modelId="{43B66545-CECE-4B83-81C5-6DDFE94B8901}" type="pres">
      <dgm:prSet presAssocID="{69D70846-E751-4E97-9222-5E4E80A8DD5B}" presName="hierRoot2" presStyleCnt="0">
        <dgm:presLayoutVars>
          <dgm:hierBranch val="init"/>
        </dgm:presLayoutVars>
      </dgm:prSet>
      <dgm:spPr/>
    </dgm:pt>
    <dgm:pt modelId="{CEB1A993-D38F-4C51-8BE1-E45E18FA45FE}" type="pres">
      <dgm:prSet presAssocID="{69D70846-E751-4E97-9222-5E4E80A8DD5B}" presName="rootComposite" presStyleCnt="0"/>
      <dgm:spPr/>
    </dgm:pt>
    <dgm:pt modelId="{669F9EDE-4D40-44A0-90D5-01FAC1145162}" type="pres">
      <dgm:prSet presAssocID="{69D70846-E751-4E97-9222-5E4E80A8DD5B}" presName="rootText" presStyleLbl="node3" presStyleIdx="1" presStyleCnt="5" custScaleX="66522" custScaleY="73913" custLinFactNeighborY="-5598">
        <dgm:presLayoutVars>
          <dgm:chPref val="3"/>
        </dgm:presLayoutVars>
      </dgm:prSet>
      <dgm:spPr/>
    </dgm:pt>
    <dgm:pt modelId="{77F5039E-8103-4BB9-900E-5CBB325CE08A}" type="pres">
      <dgm:prSet presAssocID="{69D70846-E751-4E97-9222-5E4E80A8DD5B}" presName="rootConnector" presStyleLbl="node3" presStyleIdx="1" presStyleCnt="5"/>
      <dgm:spPr/>
    </dgm:pt>
    <dgm:pt modelId="{A6928AF0-D14E-4CC5-B3CA-32EC75510851}" type="pres">
      <dgm:prSet presAssocID="{69D70846-E751-4E97-9222-5E4E80A8DD5B}" presName="hierChild4" presStyleCnt="0"/>
      <dgm:spPr/>
    </dgm:pt>
    <dgm:pt modelId="{C834739F-EED2-423A-955F-69D4B6C253B2}" type="pres">
      <dgm:prSet presAssocID="{69D70846-E751-4E97-9222-5E4E80A8DD5B}" presName="hierChild5" presStyleCnt="0"/>
      <dgm:spPr/>
    </dgm:pt>
    <dgm:pt modelId="{1CFB0E96-0863-4764-8E94-3D884D11D087}" type="pres">
      <dgm:prSet presAssocID="{5799B591-EFC1-4EA2-9365-52D059A6B61F}" presName="Name35" presStyleLbl="parChTrans1D3" presStyleIdx="2" presStyleCnt="5"/>
      <dgm:spPr/>
    </dgm:pt>
    <dgm:pt modelId="{2C460CCE-113B-4E5D-9701-B779C990787D}" type="pres">
      <dgm:prSet presAssocID="{8BBF4CF4-0C9A-4113-8251-08AB3B3582DA}" presName="hierRoot2" presStyleCnt="0">
        <dgm:presLayoutVars>
          <dgm:hierBranch val="init"/>
        </dgm:presLayoutVars>
      </dgm:prSet>
      <dgm:spPr/>
    </dgm:pt>
    <dgm:pt modelId="{A3CA2949-38BB-4A99-B169-71B32B4F3A0A}" type="pres">
      <dgm:prSet presAssocID="{8BBF4CF4-0C9A-4113-8251-08AB3B3582DA}" presName="rootComposite" presStyleCnt="0"/>
      <dgm:spPr/>
    </dgm:pt>
    <dgm:pt modelId="{1F916A8E-41C2-4E26-B6D9-A17B40832D5E}" type="pres">
      <dgm:prSet presAssocID="{8BBF4CF4-0C9A-4113-8251-08AB3B3582DA}" presName="rootText" presStyleLbl="node3" presStyleIdx="2" presStyleCnt="5" custScaleX="66522" custScaleY="73913" custLinFactNeighborX="-9805" custLinFactNeighborY="-5598">
        <dgm:presLayoutVars>
          <dgm:chPref val="3"/>
        </dgm:presLayoutVars>
      </dgm:prSet>
      <dgm:spPr/>
    </dgm:pt>
    <dgm:pt modelId="{4C9EAC59-077F-41E1-9788-8DC2430AF66C}" type="pres">
      <dgm:prSet presAssocID="{8BBF4CF4-0C9A-4113-8251-08AB3B3582DA}" presName="rootConnector" presStyleLbl="node3" presStyleIdx="2" presStyleCnt="5"/>
      <dgm:spPr/>
    </dgm:pt>
    <dgm:pt modelId="{870724A3-47E1-4719-A218-22434299943F}" type="pres">
      <dgm:prSet presAssocID="{8BBF4CF4-0C9A-4113-8251-08AB3B3582DA}" presName="hierChild4" presStyleCnt="0"/>
      <dgm:spPr/>
    </dgm:pt>
    <dgm:pt modelId="{126BF844-EFB0-4BE5-B478-B4238112FB7B}" type="pres">
      <dgm:prSet presAssocID="{8BBF4CF4-0C9A-4113-8251-08AB3B3582DA}" presName="hierChild5" presStyleCnt="0"/>
      <dgm:spPr/>
    </dgm:pt>
    <dgm:pt modelId="{441A53CC-F1BD-427C-8A80-3EF18CDFBB5D}" type="pres">
      <dgm:prSet presAssocID="{F63647C9-D554-42FC-9109-5702A626FFB8}" presName="hierChild5" presStyleCnt="0"/>
      <dgm:spPr/>
    </dgm:pt>
    <dgm:pt modelId="{D2FDD117-37E3-482B-8844-AB8C172C7B67}" type="pres">
      <dgm:prSet presAssocID="{C3AC2696-7827-470D-97DA-A594F5AAFFDB}" presName="Name37" presStyleLbl="parChTrans1D2" presStyleIdx="1" presStyleCnt="2"/>
      <dgm:spPr/>
    </dgm:pt>
    <dgm:pt modelId="{6D9B7A9E-6E4D-49FE-BD8F-FB038A7A8103}" type="pres">
      <dgm:prSet presAssocID="{63082A5A-C744-4A4D-A34D-FC7025E0F2DF}" presName="hierRoot2" presStyleCnt="0">
        <dgm:presLayoutVars>
          <dgm:hierBranch/>
        </dgm:presLayoutVars>
      </dgm:prSet>
      <dgm:spPr/>
    </dgm:pt>
    <dgm:pt modelId="{2409472D-2D86-466C-A292-5BA93189F0C0}" type="pres">
      <dgm:prSet presAssocID="{63082A5A-C744-4A4D-A34D-FC7025E0F2DF}" presName="rootComposite" presStyleCnt="0"/>
      <dgm:spPr/>
    </dgm:pt>
    <dgm:pt modelId="{F4B66572-DCC5-4199-BD06-CF754F6AEECE}" type="pres">
      <dgm:prSet presAssocID="{63082A5A-C744-4A4D-A34D-FC7025E0F2DF}" presName="rootText" presStyleLbl="node2" presStyleIdx="1" presStyleCnt="2" custScaleX="84421" custScaleY="66360" custLinFactNeighborX="-6012" custLinFactNeighborY="-1041">
        <dgm:presLayoutVars>
          <dgm:chPref val="3"/>
        </dgm:presLayoutVars>
      </dgm:prSet>
      <dgm:spPr/>
    </dgm:pt>
    <dgm:pt modelId="{F118B86F-DCDA-4C02-82A1-D3F43FB483A8}" type="pres">
      <dgm:prSet presAssocID="{63082A5A-C744-4A4D-A34D-FC7025E0F2DF}" presName="rootConnector" presStyleLbl="node2" presStyleIdx="1" presStyleCnt="2"/>
      <dgm:spPr/>
    </dgm:pt>
    <dgm:pt modelId="{66C06449-6F7A-4D12-BB16-D928985918A0}" type="pres">
      <dgm:prSet presAssocID="{63082A5A-C744-4A4D-A34D-FC7025E0F2DF}" presName="hierChild4" presStyleCnt="0"/>
      <dgm:spPr/>
    </dgm:pt>
    <dgm:pt modelId="{BF777878-19F4-4ACC-AC03-D54E5BBB5EC5}" type="pres">
      <dgm:prSet presAssocID="{97B90CBC-C0DA-455F-B1F3-ECA3357C7A44}" presName="Name35" presStyleLbl="parChTrans1D3" presStyleIdx="3" presStyleCnt="5"/>
      <dgm:spPr/>
    </dgm:pt>
    <dgm:pt modelId="{39CCF804-A092-4945-AC2C-672D350E92EA}" type="pres">
      <dgm:prSet presAssocID="{90F4A2B5-BD21-4BBA-A4C9-7F51FC7C2DA5}" presName="hierRoot2" presStyleCnt="0">
        <dgm:presLayoutVars>
          <dgm:hierBranch val="init"/>
        </dgm:presLayoutVars>
      </dgm:prSet>
      <dgm:spPr/>
    </dgm:pt>
    <dgm:pt modelId="{F173FC18-E190-4596-A709-A312545074BF}" type="pres">
      <dgm:prSet presAssocID="{90F4A2B5-BD21-4BBA-A4C9-7F51FC7C2DA5}" presName="rootComposite" presStyleCnt="0"/>
      <dgm:spPr/>
    </dgm:pt>
    <dgm:pt modelId="{2EEC1AD1-1000-456B-B78D-4702689FF396}" type="pres">
      <dgm:prSet presAssocID="{90F4A2B5-BD21-4BBA-A4C9-7F51FC7C2DA5}" presName="rootText" presStyleLbl="node3" presStyleIdx="3" presStyleCnt="5" custScaleX="66522" custScaleY="73913" custLinFactNeighborX="-1582" custLinFactNeighborY="-5598">
        <dgm:presLayoutVars>
          <dgm:chPref val="3"/>
        </dgm:presLayoutVars>
      </dgm:prSet>
      <dgm:spPr/>
    </dgm:pt>
    <dgm:pt modelId="{7B9F1AC3-1C67-4EE0-A9E3-DC6DF153492F}" type="pres">
      <dgm:prSet presAssocID="{90F4A2B5-BD21-4BBA-A4C9-7F51FC7C2DA5}" presName="rootConnector" presStyleLbl="node3" presStyleIdx="3" presStyleCnt="5"/>
      <dgm:spPr/>
    </dgm:pt>
    <dgm:pt modelId="{5C0F3DDB-C2DC-49DA-A492-A56E89617E91}" type="pres">
      <dgm:prSet presAssocID="{90F4A2B5-BD21-4BBA-A4C9-7F51FC7C2DA5}" presName="hierChild4" presStyleCnt="0"/>
      <dgm:spPr/>
    </dgm:pt>
    <dgm:pt modelId="{399BD6A5-4DAC-4049-8890-C22CDCDFEA40}" type="pres">
      <dgm:prSet presAssocID="{90F4A2B5-BD21-4BBA-A4C9-7F51FC7C2DA5}" presName="hierChild5" presStyleCnt="0"/>
      <dgm:spPr/>
    </dgm:pt>
    <dgm:pt modelId="{71F7B35A-C00A-4BDC-BC5C-7DFC2B27D0C8}" type="pres">
      <dgm:prSet presAssocID="{E6D8B8D9-763A-468B-ADC1-A99CD1EF35A2}" presName="Name35" presStyleLbl="parChTrans1D3" presStyleIdx="4" presStyleCnt="5"/>
      <dgm:spPr/>
    </dgm:pt>
    <dgm:pt modelId="{EF2FA243-71DD-43DD-83B3-84480D196EC8}" type="pres">
      <dgm:prSet presAssocID="{6AACB5F9-E564-4D1E-ABDE-29A30C4B0315}" presName="hierRoot2" presStyleCnt="0">
        <dgm:presLayoutVars>
          <dgm:hierBranch val="init"/>
        </dgm:presLayoutVars>
      </dgm:prSet>
      <dgm:spPr/>
    </dgm:pt>
    <dgm:pt modelId="{E3A4CD93-B02A-4816-A517-2A498E6EA189}" type="pres">
      <dgm:prSet presAssocID="{6AACB5F9-E564-4D1E-ABDE-29A30C4B0315}" presName="rootComposite" presStyleCnt="0"/>
      <dgm:spPr/>
    </dgm:pt>
    <dgm:pt modelId="{73A0DDA6-E689-4833-A5D1-1F9E7DBADC4E}" type="pres">
      <dgm:prSet presAssocID="{6AACB5F9-E564-4D1E-ABDE-29A30C4B0315}" presName="rootText" presStyleLbl="node3" presStyleIdx="4" presStyleCnt="5" custScaleX="66599" custScaleY="74756" custLinFactNeighborX="-10483" custLinFactNeighborY="-5598">
        <dgm:presLayoutVars>
          <dgm:chPref val="3"/>
        </dgm:presLayoutVars>
      </dgm:prSet>
      <dgm:spPr/>
    </dgm:pt>
    <dgm:pt modelId="{23A628B2-5C29-4C21-944E-54C9C028C26D}" type="pres">
      <dgm:prSet presAssocID="{6AACB5F9-E564-4D1E-ABDE-29A30C4B0315}" presName="rootConnector" presStyleLbl="node3" presStyleIdx="4" presStyleCnt="5"/>
      <dgm:spPr/>
    </dgm:pt>
    <dgm:pt modelId="{77B66A53-5833-4A9E-96D4-8C113E182F60}" type="pres">
      <dgm:prSet presAssocID="{6AACB5F9-E564-4D1E-ABDE-29A30C4B0315}" presName="hierChild4" presStyleCnt="0"/>
      <dgm:spPr/>
    </dgm:pt>
    <dgm:pt modelId="{D39E3034-AD43-47EA-82E2-22E4FF1ADB6C}" type="pres">
      <dgm:prSet presAssocID="{6AACB5F9-E564-4D1E-ABDE-29A30C4B0315}" presName="hierChild5" presStyleCnt="0"/>
      <dgm:spPr/>
    </dgm:pt>
    <dgm:pt modelId="{3869082E-88EA-4524-AD16-67E6C10A1504}" type="pres">
      <dgm:prSet presAssocID="{63082A5A-C744-4A4D-A34D-FC7025E0F2DF}" presName="hierChild5" presStyleCnt="0"/>
      <dgm:spPr/>
    </dgm:pt>
    <dgm:pt modelId="{0AEBD42E-FECE-4353-8788-F97773E082DC}" type="pres">
      <dgm:prSet presAssocID="{427871F8-33A2-4E8D-9765-E9A0EED1BCDC}" presName="hierChild3" presStyleCnt="0"/>
      <dgm:spPr/>
    </dgm:pt>
  </dgm:ptLst>
  <dgm:cxnLst>
    <dgm:cxn modelId="{A747BD01-DD66-4E51-A98D-9AC227A84DC7}" type="presOf" srcId="{427871F8-33A2-4E8D-9765-E9A0EED1BCDC}" destId="{0FD3EF01-FA3D-462D-8AA0-A5AD958CD302}" srcOrd="1" destOrd="0" presId="urn:microsoft.com/office/officeart/2005/8/layout/orgChart1"/>
    <dgm:cxn modelId="{9F431A02-FF3C-4B55-A050-9F6504F276BA}" type="presOf" srcId="{5799B591-EFC1-4EA2-9365-52D059A6B61F}" destId="{1CFB0E96-0863-4764-8E94-3D884D11D087}" srcOrd="0" destOrd="0" presId="urn:microsoft.com/office/officeart/2005/8/layout/orgChart1"/>
    <dgm:cxn modelId="{E44FCD07-5DEE-4B98-9B59-1C202A66A990}" srcId="{427871F8-33A2-4E8D-9765-E9A0EED1BCDC}" destId="{63082A5A-C744-4A4D-A34D-FC7025E0F2DF}" srcOrd="1" destOrd="0" parTransId="{C3AC2696-7827-470D-97DA-A594F5AAFFDB}" sibTransId="{0820E82E-7877-41A2-94B6-98025901D133}"/>
    <dgm:cxn modelId="{4C0A310A-9E9D-4376-A810-0F7994EB9E64}" srcId="{63082A5A-C744-4A4D-A34D-FC7025E0F2DF}" destId="{90F4A2B5-BD21-4BBA-A4C9-7F51FC7C2DA5}" srcOrd="0" destOrd="0" parTransId="{97B90CBC-C0DA-455F-B1F3-ECA3357C7A44}" sibTransId="{98CF4D5B-DBF3-45C8-86CE-81A1EA0994F2}"/>
    <dgm:cxn modelId="{98EE171A-5A44-4B1B-B993-6E93629A4DCF}" srcId="{C6BF9CE7-8686-450D-A0FE-899918E62B30}" destId="{427871F8-33A2-4E8D-9765-E9A0EED1BCDC}" srcOrd="0" destOrd="0" parTransId="{5DEE1F05-6A18-4210-B6FB-F679A0BCB6DA}" sibTransId="{7B7CA3D9-7326-44A3-A0FF-952485736358}"/>
    <dgm:cxn modelId="{23626E1A-019C-40A5-8DF7-BA5ED7F6D8D0}" type="presOf" srcId="{94ED9A72-E0C4-4E2A-BFD6-74EF809CF355}" destId="{13CFAF51-4B41-4827-8606-58D7D35A664D}" srcOrd="0" destOrd="0" presId="urn:microsoft.com/office/officeart/2005/8/layout/orgChart1"/>
    <dgm:cxn modelId="{84EAFA21-81D7-4C2A-A08A-B138D4EFC956}" type="presOf" srcId="{FEC36937-990B-4323-B1EE-C1099064F56D}" destId="{A5EE087E-B7C7-46EC-A2DE-6A9625CACEA8}" srcOrd="0" destOrd="0" presId="urn:microsoft.com/office/officeart/2005/8/layout/orgChart1"/>
    <dgm:cxn modelId="{E0B16325-2D87-4F52-B2B5-99B749A1E1B0}" type="presOf" srcId="{8BBF4CF4-0C9A-4113-8251-08AB3B3582DA}" destId="{1F916A8E-41C2-4E26-B6D9-A17B40832D5E}" srcOrd="0" destOrd="0" presId="urn:microsoft.com/office/officeart/2005/8/layout/orgChart1"/>
    <dgm:cxn modelId="{0B47382B-C684-4ED7-91A4-B492E169C278}" type="presOf" srcId="{C6BF9CE7-8686-450D-A0FE-899918E62B30}" destId="{C9D8746D-7F6D-47E7-B21A-6AF9034DCB53}" srcOrd="0" destOrd="0" presId="urn:microsoft.com/office/officeart/2005/8/layout/orgChart1"/>
    <dgm:cxn modelId="{1B9A7F41-441E-49B7-B6AE-FCD00BE72632}" srcId="{F63647C9-D554-42FC-9109-5702A626FFB8}" destId="{655FED32-E03F-43B0-83CB-BFCEB9CF7F90}" srcOrd="0" destOrd="0" parTransId="{FEC36937-990B-4323-B1EE-C1099064F56D}" sibTransId="{5171BDFE-B2A8-498C-93C2-4F0F1A7A38C3}"/>
    <dgm:cxn modelId="{B7DA9842-4ED1-4251-9044-56CC832FF26E}" type="presOf" srcId="{90F4A2B5-BD21-4BBA-A4C9-7F51FC7C2DA5}" destId="{7B9F1AC3-1C67-4EE0-A9E3-DC6DF153492F}" srcOrd="1" destOrd="0" presId="urn:microsoft.com/office/officeart/2005/8/layout/orgChart1"/>
    <dgm:cxn modelId="{F4FAAB77-650E-4383-9C68-90B4CE7ED6F2}" srcId="{63082A5A-C744-4A4D-A34D-FC7025E0F2DF}" destId="{6AACB5F9-E564-4D1E-ABDE-29A30C4B0315}" srcOrd="1" destOrd="0" parTransId="{E6D8B8D9-763A-468B-ADC1-A99CD1EF35A2}" sibTransId="{1C63944E-2463-4D88-A1E7-F8B3EFB9389A}"/>
    <dgm:cxn modelId="{368AA758-BC71-411D-AE2C-66934C745D9B}" type="presOf" srcId="{6AACB5F9-E564-4D1E-ABDE-29A30C4B0315}" destId="{73A0DDA6-E689-4833-A5D1-1F9E7DBADC4E}" srcOrd="0" destOrd="0" presId="urn:microsoft.com/office/officeart/2005/8/layout/orgChart1"/>
    <dgm:cxn modelId="{35B4695A-FA6F-47CB-AA39-0BC884638221}" type="presOf" srcId="{90F4A2B5-BD21-4BBA-A4C9-7F51FC7C2DA5}" destId="{2EEC1AD1-1000-456B-B78D-4702689FF396}" srcOrd="0" destOrd="0" presId="urn:microsoft.com/office/officeart/2005/8/layout/orgChart1"/>
    <dgm:cxn modelId="{3A70537C-34F5-49F2-8099-43ABD9BCDF18}" type="presOf" srcId="{F63647C9-D554-42FC-9109-5702A626FFB8}" destId="{55B06C1C-102C-4E18-983B-52323EC8938B}" srcOrd="1" destOrd="0" presId="urn:microsoft.com/office/officeart/2005/8/layout/orgChart1"/>
    <dgm:cxn modelId="{8D83AA90-D447-413F-844A-FEB5E6FA0D9D}" type="presOf" srcId="{8BBF4CF4-0C9A-4113-8251-08AB3B3582DA}" destId="{4C9EAC59-077F-41E1-9788-8DC2430AF66C}" srcOrd="1" destOrd="0" presId="urn:microsoft.com/office/officeart/2005/8/layout/orgChart1"/>
    <dgm:cxn modelId="{76D3E693-580E-4DA3-86FA-C7502E8F9B06}" type="presOf" srcId="{F63647C9-D554-42FC-9109-5702A626FFB8}" destId="{A76D6D7F-DBBE-45E3-839F-66A058B670EC}" srcOrd="0" destOrd="0" presId="urn:microsoft.com/office/officeart/2005/8/layout/orgChart1"/>
    <dgm:cxn modelId="{EDFFDC97-46A3-4B64-8722-54F0727CC3F6}" type="presOf" srcId="{655FED32-E03F-43B0-83CB-BFCEB9CF7F90}" destId="{621CB5BA-1190-47DC-B425-E3DADDD61CBA}" srcOrd="0" destOrd="0" presId="urn:microsoft.com/office/officeart/2005/8/layout/orgChart1"/>
    <dgm:cxn modelId="{5240B19F-3E16-4DF2-8DDC-D07E4CE33F0B}" srcId="{427871F8-33A2-4E8D-9765-E9A0EED1BCDC}" destId="{F63647C9-D554-42FC-9109-5702A626FFB8}" srcOrd="0" destOrd="0" parTransId="{0FDE82F4-6523-45AD-B6F3-7C46D7ED905E}" sibTransId="{321D8E42-0F7C-495C-8B82-8016CD23C5A0}"/>
    <dgm:cxn modelId="{D78592A1-7627-4FCF-94DD-67DAE2BE69D5}" srcId="{F63647C9-D554-42FC-9109-5702A626FFB8}" destId="{8BBF4CF4-0C9A-4113-8251-08AB3B3582DA}" srcOrd="2" destOrd="0" parTransId="{5799B591-EFC1-4EA2-9365-52D059A6B61F}" sibTransId="{205A5B7D-1B8C-4D3F-BAEC-992608A762E9}"/>
    <dgm:cxn modelId="{C2A0AFA3-09CE-4C16-A822-1CAC90D3EB6E}" type="presOf" srcId="{6AACB5F9-E564-4D1E-ABDE-29A30C4B0315}" destId="{23A628B2-5C29-4C21-944E-54C9C028C26D}" srcOrd="1" destOrd="0" presId="urn:microsoft.com/office/officeart/2005/8/layout/orgChart1"/>
    <dgm:cxn modelId="{EBBDD5A5-B3CC-47D6-9B88-E61D77A0A434}" type="presOf" srcId="{69D70846-E751-4E97-9222-5E4E80A8DD5B}" destId="{669F9EDE-4D40-44A0-90D5-01FAC1145162}" srcOrd="0" destOrd="0" presId="urn:microsoft.com/office/officeart/2005/8/layout/orgChart1"/>
    <dgm:cxn modelId="{F18255A7-19EE-4DD8-9D40-CCC711B09F02}" type="presOf" srcId="{427871F8-33A2-4E8D-9765-E9A0EED1BCDC}" destId="{F46B99A3-3874-4702-9779-48F4968ABB0F}" srcOrd="0" destOrd="0" presId="urn:microsoft.com/office/officeart/2005/8/layout/orgChart1"/>
    <dgm:cxn modelId="{47F31BB0-217D-4E54-9254-40C32E5C813B}" type="presOf" srcId="{97B90CBC-C0DA-455F-B1F3-ECA3357C7A44}" destId="{BF777878-19F4-4ACC-AC03-D54E5BBB5EC5}" srcOrd="0" destOrd="0" presId="urn:microsoft.com/office/officeart/2005/8/layout/orgChart1"/>
    <dgm:cxn modelId="{A9AD87BE-BE66-4F07-B664-D112CDE939E6}" srcId="{F63647C9-D554-42FC-9109-5702A626FFB8}" destId="{69D70846-E751-4E97-9222-5E4E80A8DD5B}" srcOrd="1" destOrd="0" parTransId="{94ED9A72-E0C4-4E2A-BFD6-74EF809CF355}" sibTransId="{829C8F65-3B0C-4F65-B7E5-E71DADAA809D}"/>
    <dgm:cxn modelId="{83A97DC5-1918-4E56-A1EA-C3D01469202D}" type="presOf" srcId="{63082A5A-C744-4A4D-A34D-FC7025E0F2DF}" destId="{F118B86F-DCDA-4C02-82A1-D3F43FB483A8}" srcOrd="1" destOrd="0" presId="urn:microsoft.com/office/officeart/2005/8/layout/orgChart1"/>
    <dgm:cxn modelId="{75C209C7-24BB-4C30-9330-29AAD680A162}" type="presOf" srcId="{655FED32-E03F-43B0-83CB-BFCEB9CF7F90}" destId="{EA93269A-BD5E-458C-9D4F-6EC0D3CFE50C}" srcOrd="1" destOrd="0" presId="urn:microsoft.com/office/officeart/2005/8/layout/orgChart1"/>
    <dgm:cxn modelId="{B33B86D4-0A34-489F-B5CE-AE9243F0FFD3}" type="presOf" srcId="{E6D8B8D9-763A-468B-ADC1-A99CD1EF35A2}" destId="{71F7B35A-C00A-4BDC-BC5C-7DFC2B27D0C8}" srcOrd="0" destOrd="0" presId="urn:microsoft.com/office/officeart/2005/8/layout/orgChart1"/>
    <dgm:cxn modelId="{390314EC-B699-4D7B-A051-27B020FD0027}" type="presOf" srcId="{C3AC2696-7827-470D-97DA-A594F5AAFFDB}" destId="{D2FDD117-37E3-482B-8844-AB8C172C7B67}" srcOrd="0" destOrd="0" presId="urn:microsoft.com/office/officeart/2005/8/layout/orgChart1"/>
    <dgm:cxn modelId="{7AF28AF5-01E9-45CE-B795-37DC6D179984}" type="presOf" srcId="{0FDE82F4-6523-45AD-B6F3-7C46D7ED905E}" destId="{833A125F-7EB2-4FF6-95AB-FC1B3DD15F25}" srcOrd="0" destOrd="0" presId="urn:microsoft.com/office/officeart/2005/8/layout/orgChart1"/>
    <dgm:cxn modelId="{5816F6FB-A7C9-484D-8A15-E15E1506D15C}" type="presOf" srcId="{63082A5A-C744-4A4D-A34D-FC7025E0F2DF}" destId="{F4B66572-DCC5-4199-BD06-CF754F6AEECE}" srcOrd="0" destOrd="0" presId="urn:microsoft.com/office/officeart/2005/8/layout/orgChart1"/>
    <dgm:cxn modelId="{133C12FF-9C41-4862-85A6-10DBFF9699EF}" type="presOf" srcId="{69D70846-E751-4E97-9222-5E4E80A8DD5B}" destId="{77F5039E-8103-4BB9-900E-5CBB325CE08A}" srcOrd="1" destOrd="0" presId="urn:microsoft.com/office/officeart/2005/8/layout/orgChart1"/>
    <dgm:cxn modelId="{762B7536-CA6C-400B-9FFE-5A536AEC3A96}" type="presParOf" srcId="{C9D8746D-7F6D-47E7-B21A-6AF9034DCB53}" destId="{2C0072C7-1337-4929-ACDF-7BF16A4F6476}" srcOrd="0" destOrd="0" presId="urn:microsoft.com/office/officeart/2005/8/layout/orgChart1"/>
    <dgm:cxn modelId="{555EF96D-39BC-4BEC-931F-D147CC92FEC9}" type="presParOf" srcId="{2C0072C7-1337-4929-ACDF-7BF16A4F6476}" destId="{94C38205-6B0E-4B30-BA21-BA8730D0505C}" srcOrd="0" destOrd="0" presId="urn:microsoft.com/office/officeart/2005/8/layout/orgChart1"/>
    <dgm:cxn modelId="{312C0E73-4ABC-49E3-8F6C-4736FA9B900A}" type="presParOf" srcId="{94C38205-6B0E-4B30-BA21-BA8730D0505C}" destId="{F46B99A3-3874-4702-9779-48F4968ABB0F}" srcOrd="0" destOrd="0" presId="urn:microsoft.com/office/officeart/2005/8/layout/orgChart1"/>
    <dgm:cxn modelId="{0330A9F3-48C2-482F-A6BD-26A0952939EC}" type="presParOf" srcId="{94C38205-6B0E-4B30-BA21-BA8730D0505C}" destId="{0FD3EF01-FA3D-462D-8AA0-A5AD958CD302}" srcOrd="1" destOrd="0" presId="urn:microsoft.com/office/officeart/2005/8/layout/orgChart1"/>
    <dgm:cxn modelId="{A8CEDE94-A1C2-4BE4-ACA8-FBFC862847AF}" type="presParOf" srcId="{2C0072C7-1337-4929-ACDF-7BF16A4F6476}" destId="{6FEBED62-7516-4AF8-A9EC-9B3A8C122AE2}" srcOrd="1" destOrd="0" presId="urn:microsoft.com/office/officeart/2005/8/layout/orgChart1"/>
    <dgm:cxn modelId="{6858DAB2-3815-4D42-8BFC-973FDE1C60F4}" type="presParOf" srcId="{6FEBED62-7516-4AF8-A9EC-9B3A8C122AE2}" destId="{833A125F-7EB2-4FF6-95AB-FC1B3DD15F25}" srcOrd="0" destOrd="0" presId="urn:microsoft.com/office/officeart/2005/8/layout/orgChart1"/>
    <dgm:cxn modelId="{98708C96-0761-4DDE-A3A2-AB4A58E82096}" type="presParOf" srcId="{6FEBED62-7516-4AF8-A9EC-9B3A8C122AE2}" destId="{EFA60C3F-6019-4BD4-A282-660222632C44}" srcOrd="1" destOrd="0" presId="urn:microsoft.com/office/officeart/2005/8/layout/orgChart1"/>
    <dgm:cxn modelId="{EB0EBC5A-35E6-47BB-A57F-E798355EA9E7}" type="presParOf" srcId="{EFA60C3F-6019-4BD4-A282-660222632C44}" destId="{174C64E8-0E05-43BB-85EB-38A1857257BD}" srcOrd="0" destOrd="0" presId="urn:microsoft.com/office/officeart/2005/8/layout/orgChart1"/>
    <dgm:cxn modelId="{9957522E-7A5E-47F7-A14B-EFC0C3AF380A}" type="presParOf" srcId="{174C64E8-0E05-43BB-85EB-38A1857257BD}" destId="{A76D6D7F-DBBE-45E3-839F-66A058B670EC}" srcOrd="0" destOrd="0" presId="urn:microsoft.com/office/officeart/2005/8/layout/orgChart1"/>
    <dgm:cxn modelId="{33D74F05-14A2-45C6-B13F-D97970DBD216}" type="presParOf" srcId="{174C64E8-0E05-43BB-85EB-38A1857257BD}" destId="{55B06C1C-102C-4E18-983B-52323EC8938B}" srcOrd="1" destOrd="0" presId="urn:microsoft.com/office/officeart/2005/8/layout/orgChart1"/>
    <dgm:cxn modelId="{06E7B273-2E36-4C31-816A-2DDC69B9A60E}" type="presParOf" srcId="{EFA60C3F-6019-4BD4-A282-660222632C44}" destId="{4136525F-9E4A-4BE7-88A4-E19C4EC236E1}" srcOrd="1" destOrd="0" presId="urn:microsoft.com/office/officeart/2005/8/layout/orgChart1"/>
    <dgm:cxn modelId="{CFDE1BB7-4CA0-4D5F-BF4B-356F773555D2}" type="presParOf" srcId="{4136525F-9E4A-4BE7-88A4-E19C4EC236E1}" destId="{A5EE087E-B7C7-46EC-A2DE-6A9625CACEA8}" srcOrd="0" destOrd="0" presId="urn:microsoft.com/office/officeart/2005/8/layout/orgChart1"/>
    <dgm:cxn modelId="{5D927D76-9D42-40C6-872B-448A0D0FB413}" type="presParOf" srcId="{4136525F-9E4A-4BE7-88A4-E19C4EC236E1}" destId="{449B6DEA-5934-4DD8-B7BE-54D117C981E4}" srcOrd="1" destOrd="0" presId="urn:microsoft.com/office/officeart/2005/8/layout/orgChart1"/>
    <dgm:cxn modelId="{BD3D21BD-5FEC-4F3E-8FBA-BF1C08EDC83E}" type="presParOf" srcId="{449B6DEA-5934-4DD8-B7BE-54D117C981E4}" destId="{14BB7392-E1D6-4B2C-AA9B-026F766658FE}" srcOrd="0" destOrd="0" presId="urn:microsoft.com/office/officeart/2005/8/layout/orgChart1"/>
    <dgm:cxn modelId="{A385E1D4-63D9-40DF-8C13-9476FDFD754F}" type="presParOf" srcId="{14BB7392-E1D6-4B2C-AA9B-026F766658FE}" destId="{621CB5BA-1190-47DC-B425-E3DADDD61CBA}" srcOrd="0" destOrd="0" presId="urn:microsoft.com/office/officeart/2005/8/layout/orgChart1"/>
    <dgm:cxn modelId="{B95A30D3-E086-4DC5-BA6B-84D1639C0F7C}" type="presParOf" srcId="{14BB7392-E1D6-4B2C-AA9B-026F766658FE}" destId="{EA93269A-BD5E-458C-9D4F-6EC0D3CFE50C}" srcOrd="1" destOrd="0" presId="urn:microsoft.com/office/officeart/2005/8/layout/orgChart1"/>
    <dgm:cxn modelId="{A168D56A-247E-4406-B79A-524C7ED3236A}" type="presParOf" srcId="{449B6DEA-5934-4DD8-B7BE-54D117C981E4}" destId="{B33F7BEE-67E1-4DF2-BDE3-9881D6A8DEEE}" srcOrd="1" destOrd="0" presId="urn:microsoft.com/office/officeart/2005/8/layout/orgChart1"/>
    <dgm:cxn modelId="{0EBD9AEB-A784-4818-A07A-AFCB77FD7F7E}" type="presParOf" srcId="{449B6DEA-5934-4DD8-B7BE-54D117C981E4}" destId="{2A72DD52-5317-4B05-A952-78518F95A3FE}" srcOrd="2" destOrd="0" presId="urn:microsoft.com/office/officeart/2005/8/layout/orgChart1"/>
    <dgm:cxn modelId="{A85CA27A-5EBD-42C4-A9A2-9CE65C78D15B}" type="presParOf" srcId="{4136525F-9E4A-4BE7-88A4-E19C4EC236E1}" destId="{13CFAF51-4B41-4827-8606-58D7D35A664D}" srcOrd="2" destOrd="0" presId="urn:microsoft.com/office/officeart/2005/8/layout/orgChart1"/>
    <dgm:cxn modelId="{4287E06C-56B0-4B23-958C-135300BD8552}" type="presParOf" srcId="{4136525F-9E4A-4BE7-88A4-E19C4EC236E1}" destId="{43B66545-CECE-4B83-81C5-6DDFE94B8901}" srcOrd="3" destOrd="0" presId="urn:microsoft.com/office/officeart/2005/8/layout/orgChart1"/>
    <dgm:cxn modelId="{69B478DA-9313-4AA0-B087-7B280778518D}" type="presParOf" srcId="{43B66545-CECE-4B83-81C5-6DDFE94B8901}" destId="{CEB1A993-D38F-4C51-8BE1-E45E18FA45FE}" srcOrd="0" destOrd="0" presId="urn:microsoft.com/office/officeart/2005/8/layout/orgChart1"/>
    <dgm:cxn modelId="{5DC173CC-86C5-4779-8A20-224B18FAF7E2}" type="presParOf" srcId="{CEB1A993-D38F-4C51-8BE1-E45E18FA45FE}" destId="{669F9EDE-4D40-44A0-90D5-01FAC1145162}" srcOrd="0" destOrd="0" presId="urn:microsoft.com/office/officeart/2005/8/layout/orgChart1"/>
    <dgm:cxn modelId="{267D47EA-A585-43DD-A9AB-36C618D94EC6}" type="presParOf" srcId="{CEB1A993-D38F-4C51-8BE1-E45E18FA45FE}" destId="{77F5039E-8103-4BB9-900E-5CBB325CE08A}" srcOrd="1" destOrd="0" presId="urn:microsoft.com/office/officeart/2005/8/layout/orgChart1"/>
    <dgm:cxn modelId="{7CD92D0B-0933-4F0E-82CC-2E4E080069CD}" type="presParOf" srcId="{43B66545-CECE-4B83-81C5-6DDFE94B8901}" destId="{A6928AF0-D14E-4CC5-B3CA-32EC75510851}" srcOrd="1" destOrd="0" presId="urn:microsoft.com/office/officeart/2005/8/layout/orgChart1"/>
    <dgm:cxn modelId="{5C2B6292-4CA9-4987-8A71-2157DE2DC38D}" type="presParOf" srcId="{43B66545-CECE-4B83-81C5-6DDFE94B8901}" destId="{C834739F-EED2-423A-955F-69D4B6C253B2}" srcOrd="2" destOrd="0" presId="urn:microsoft.com/office/officeart/2005/8/layout/orgChart1"/>
    <dgm:cxn modelId="{77D9206E-E281-4365-904F-057FEC3A9C64}" type="presParOf" srcId="{4136525F-9E4A-4BE7-88A4-E19C4EC236E1}" destId="{1CFB0E96-0863-4764-8E94-3D884D11D087}" srcOrd="4" destOrd="0" presId="urn:microsoft.com/office/officeart/2005/8/layout/orgChart1"/>
    <dgm:cxn modelId="{C7F349B4-31AE-49C2-9E06-93C77BDD403B}" type="presParOf" srcId="{4136525F-9E4A-4BE7-88A4-E19C4EC236E1}" destId="{2C460CCE-113B-4E5D-9701-B779C990787D}" srcOrd="5" destOrd="0" presId="urn:microsoft.com/office/officeart/2005/8/layout/orgChart1"/>
    <dgm:cxn modelId="{DC37F6B7-D0A5-4934-92E9-DE0BE469FF45}" type="presParOf" srcId="{2C460CCE-113B-4E5D-9701-B779C990787D}" destId="{A3CA2949-38BB-4A99-B169-71B32B4F3A0A}" srcOrd="0" destOrd="0" presId="urn:microsoft.com/office/officeart/2005/8/layout/orgChart1"/>
    <dgm:cxn modelId="{A0910524-17AF-4495-B178-59CA9E489C7B}" type="presParOf" srcId="{A3CA2949-38BB-4A99-B169-71B32B4F3A0A}" destId="{1F916A8E-41C2-4E26-B6D9-A17B40832D5E}" srcOrd="0" destOrd="0" presId="urn:microsoft.com/office/officeart/2005/8/layout/orgChart1"/>
    <dgm:cxn modelId="{BB601A71-FF35-49F9-BC41-FB99B602DD11}" type="presParOf" srcId="{A3CA2949-38BB-4A99-B169-71B32B4F3A0A}" destId="{4C9EAC59-077F-41E1-9788-8DC2430AF66C}" srcOrd="1" destOrd="0" presId="urn:microsoft.com/office/officeart/2005/8/layout/orgChart1"/>
    <dgm:cxn modelId="{48F41B8B-99E0-49ED-ACAD-8235BCDEA664}" type="presParOf" srcId="{2C460CCE-113B-4E5D-9701-B779C990787D}" destId="{870724A3-47E1-4719-A218-22434299943F}" srcOrd="1" destOrd="0" presId="urn:microsoft.com/office/officeart/2005/8/layout/orgChart1"/>
    <dgm:cxn modelId="{ACD517AA-C709-4823-89B1-61C1E1BA6486}" type="presParOf" srcId="{2C460CCE-113B-4E5D-9701-B779C990787D}" destId="{126BF844-EFB0-4BE5-B478-B4238112FB7B}" srcOrd="2" destOrd="0" presId="urn:microsoft.com/office/officeart/2005/8/layout/orgChart1"/>
    <dgm:cxn modelId="{2D7B7360-D72A-4E7E-8F38-78DE34233D58}" type="presParOf" srcId="{EFA60C3F-6019-4BD4-A282-660222632C44}" destId="{441A53CC-F1BD-427C-8A80-3EF18CDFBB5D}" srcOrd="2" destOrd="0" presId="urn:microsoft.com/office/officeart/2005/8/layout/orgChart1"/>
    <dgm:cxn modelId="{2FC825AC-A8C8-4D08-AF19-6CC0F9379606}" type="presParOf" srcId="{6FEBED62-7516-4AF8-A9EC-9B3A8C122AE2}" destId="{D2FDD117-37E3-482B-8844-AB8C172C7B67}" srcOrd="2" destOrd="0" presId="urn:microsoft.com/office/officeart/2005/8/layout/orgChart1"/>
    <dgm:cxn modelId="{DF61D955-FBAA-4A28-88B8-BECC6E92F65E}" type="presParOf" srcId="{6FEBED62-7516-4AF8-A9EC-9B3A8C122AE2}" destId="{6D9B7A9E-6E4D-49FE-BD8F-FB038A7A8103}" srcOrd="3" destOrd="0" presId="urn:microsoft.com/office/officeart/2005/8/layout/orgChart1"/>
    <dgm:cxn modelId="{8F596EBA-CEE8-4452-9CE9-B13F695CC309}" type="presParOf" srcId="{6D9B7A9E-6E4D-49FE-BD8F-FB038A7A8103}" destId="{2409472D-2D86-466C-A292-5BA93189F0C0}" srcOrd="0" destOrd="0" presId="urn:microsoft.com/office/officeart/2005/8/layout/orgChart1"/>
    <dgm:cxn modelId="{31120EA6-DB2F-4EC6-9572-3003DE0B03BC}" type="presParOf" srcId="{2409472D-2D86-466C-A292-5BA93189F0C0}" destId="{F4B66572-DCC5-4199-BD06-CF754F6AEECE}" srcOrd="0" destOrd="0" presId="urn:microsoft.com/office/officeart/2005/8/layout/orgChart1"/>
    <dgm:cxn modelId="{56AC4FEC-D9A9-4C2B-992A-AF4AC38BA54D}" type="presParOf" srcId="{2409472D-2D86-466C-A292-5BA93189F0C0}" destId="{F118B86F-DCDA-4C02-82A1-D3F43FB483A8}" srcOrd="1" destOrd="0" presId="urn:microsoft.com/office/officeart/2005/8/layout/orgChart1"/>
    <dgm:cxn modelId="{331ACDC6-6078-4605-B2DB-2340EF4C5E53}" type="presParOf" srcId="{6D9B7A9E-6E4D-49FE-BD8F-FB038A7A8103}" destId="{66C06449-6F7A-4D12-BB16-D928985918A0}" srcOrd="1" destOrd="0" presId="urn:microsoft.com/office/officeart/2005/8/layout/orgChart1"/>
    <dgm:cxn modelId="{5A843E60-FE5E-41C2-838B-874EB6B76BDD}" type="presParOf" srcId="{66C06449-6F7A-4D12-BB16-D928985918A0}" destId="{BF777878-19F4-4ACC-AC03-D54E5BBB5EC5}" srcOrd="0" destOrd="0" presId="urn:microsoft.com/office/officeart/2005/8/layout/orgChart1"/>
    <dgm:cxn modelId="{1AFC790E-0AE4-4AF4-BA95-651B12AAB218}" type="presParOf" srcId="{66C06449-6F7A-4D12-BB16-D928985918A0}" destId="{39CCF804-A092-4945-AC2C-672D350E92EA}" srcOrd="1" destOrd="0" presId="urn:microsoft.com/office/officeart/2005/8/layout/orgChart1"/>
    <dgm:cxn modelId="{46300E99-0937-4D28-A2D0-150E40156DEE}" type="presParOf" srcId="{39CCF804-A092-4945-AC2C-672D350E92EA}" destId="{F173FC18-E190-4596-A709-A312545074BF}" srcOrd="0" destOrd="0" presId="urn:microsoft.com/office/officeart/2005/8/layout/orgChart1"/>
    <dgm:cxn modelId="{EE0DD2A3-C1FC-4EC8-AB86-AC1B152E4375}" type="presParOf" srcId="{F173FC18-E190-4596-A709-A312545074BF}" destId="{2EEC1AD1-1000-456B-B78D-4702689FF396}" srcOrd="0" destOrd="0" presId="urn:microsoft.com/office/officeart/2005/8/layout/orgChart1"/>
    <dgm:cxn modelId="{D41E78CC-A668-423B-B93E-DFE78D36DF6A}" type="presParOf" srcId="{F173FC18-E190-4596-A709-A312545074BF}" destId="{7B9F1AC3-1C67-4EE0-A9E3-DC6DF153492F}" srcOrd="1" destOrd="0" presId="urn:microsoft.com/office/officeart/2005/8/layout/orgChart1"/>
    <dgm:cxn modelId="{08DC0C7A-5BB1-44DE-9361-509A57356658}" type="presParOf" srcId="{39CCF804-A092-4945-AC2C-672D350E92EA}" destId="{5C0F3DDB-C2DC-49DA-A492-A56E89617E91}" srcOrd="1" destOrd="0" presId="urn:microsoft.com/office/officeart/2005/8/layout/orgChart1"/>
    <dgm:cxn modelId="{CCED0338-3294-401B-B84A-8E79AE2BE1C8}" type="presParOf" srcId="{39CCF804-A092-4945-AC2C-672D350E92EA}" destId="{399BD6A5-4DAC-4049-8890-C22CDCDFEA40}" srcOrd="2" destOrd="0" presId="urn:microsoft.com/office/officeart/2005/8/layout/orgChart1"/>
    <dgm:cxn modelId="{B4927A9B-A9A2-405D-A88D-74120E7460F6}" type="presParOf" srcId="{66C06449-6F7A-4D12-BB16-D928985918A0}" destId="{71F7B35A-C00A-4BDC-BC5C-7DFC2B27D0C8}" srcOrd="2" destOrd="0" presId="urn:microsoft.com/office/officeart/2005/8/layout/orgChart1"/>
    <dgm:cxn modelId="{21886C8C-DC26-4342-87B3-1ABC067FC236}" type="presParOf" srcId="{66C06449-6F7A-4D12-BB16-D928985918A0}" destId="{EF2FA243-71DD-43DD-83B3-84480D196EC8}" srcOrd="3" destOrd="0" presId="urn:microsoft.com/office/officeart/2005/8/layout/orgChart1"/>
    <dgm:cxn modelId="{126339D1-84AB-44BD-9FBB-4EEF3331777D}" type="presParOf" srcId="{EF2FA243-71DD-43DD-83B3-84480D196EC8}" destId="{E3A4CD93-B02A-4816-A517-2A498E6EA189}" srcOrd="0" destOrd="0" presId="urn:microsoft.com/office/officeart/2005/8/layout/orgChart1"/>
    <dgm:cxn modelId="{F64E9AEF-DF28-4B97-8453-FFEDB72A3CA7}" type="presParOf" srcId="{E3A4CD93-B02A-4816-A517-2A498E6EA189}" destId="{73A0DDA6-E689-4833-A5D1-1F9E7DBADC4E}" srcOrd="0" destOrd="0" presId="urn:microsoft.com/office/officeart/2005/8/layout/orgChart1"/>
    <dgm:cxn modelId="{59BBDA68-4CD6-423E-AA75-5757CB7172FF}" type="presParOf" srcId="{E3A4CD93-B02A-4816-A517-2A498E6EA189}" destId="{23A628B2-5C29-4C21-944E-54C9C028C26D}" srcOrd="1" destOrd="0" presId="urn:microsoft.com/office/officeart/2005/8/layout/orgChart1"/>
    <dgm:cxn modelId="{ED5A488A-F7B9-41D5-960A-450F4F99EFB2}" type="presParOf" srcId="{EF2FA243-71DD-43DD-83B3-84480D196EC8}" destId="{77B66A53-5833-4A9E-96D4-8C113E182F60}" srcOrd="1" destOrd="0" presId="urn:microsoft.com/office/officeart/2005/8/layout/orgChart1"/>
    <dgm:cxn modelId="{DCDE2D2B-7427-470B-90F8-B267F5E07A0C}" type="presParOf" srcId="{EF2FA243-71DD-43DD-83B3-84480D196EC8}" destId="{D39E3034-AD43-47EA-82E2-22E4FF1ADB6C}" srcOrd="2" destOrd="0" presId="urn:microsoft.com/office/officeart/2005/8/layout/orgChart1"/>
    <dgm:cxn modelId="{DB666AB4-DCCD-4929-A592-02DA9F67A348}" type="presParOf" srcId="{6D9B7A9E-6E4D-49FE-BD8F-FB038A7A8103}" destId="{3869082E-88EA-4524-AD16-67E6C10A1504}" srcOrd="2" destOrd="0" presId="urn:microsoft.com/office/officeart/2005/8/layout/orgChart1"/>
    <dgm:cxn modelId="{1F5B4B52-AF27-4856-9707-B5AF952E93CE}" type="presParOf" srcId="{2C0072C7-1337-4929-ACDF-7BF16A4F6476}" destId="{0AEBD42E-FECE-4353-8788-F97773E082D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3DF10-8C88-49F9-925A-00A6F5A138C4}">
      <dsp:nvSpPr>
        <dsp:cNvPr id="0" name=""/>
        <dsp:cNvSpPr/>
      </dsp:nvSpPr>
      <dsp:spPr>
        <a:xfrm>
          <a:off x="7652431" y="2982615"/>
          <a:ext cx="2994680" cy="532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676"/>
              </a:lnTo>
              <a:lnTo>
                <a:pt x="2994680" y="272676"/>
              </a:lnTo>
              <a:lnTo>
                <a:pt x="2994680" y="532474"/>
              </a:lnTo>
            </a:path>
          </a:pathLst>
        </a:custGeom>
        <a:noFill/>
        <a:ln w="222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F7B35A-C00A-4BDC-BC5C-7DFC2B27D0C8}">
      <dsp:nvSpPr>
        <dsp:cNvPr id="0" name=""/>
        <dsp:cNvSpPr/>
      </dsp:nvSpPr>
      <dsp:spPr>
        <a:xfrm>
          <a:off x="7606711" y="2982615"/>
          <a:ext cx="91440" cy="5324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676"/>
              </a:lnTo>
              <a:lnTo>
                <a:pt x="46536" y="272676"/>
              </a:lnTo>
              <a:lnTo>
                <a:pt x="46536" y="532474"/>
              </a:lnTo>
            </a:path>
          </a:pathLst>
        </a:custGeom>
        <a:noFill/>
        <a:ln w="222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777878-19F4-4ACC-AC03-D54E5BBB5EC5}">
      <dsp:nvSpPr>
        <dsp:cNvPr id="0" name=""/>
        <dsp:cNvSpPr/>
      </dsp:nvSpPr>
      <dsp:spPr>
        <a:xfrm>
          <a:off x="4659384" y="2982615"/>
          <a:ext cx="2993047" cy="532474"/>
        </a:xfrm>
        <a:custGeom>
          <a:avLst/>
          <a:gdLst/>
          <a:ahLst/>
          <a:cxnLst/>
          <a:rect l="0" t="0" r="0" b="0"/>
          <a:pathLst>
            <a:path>
              <a:moveTo>
                <a:pt x="2993047" y="0"/>
              </a:moveTo>
              <a:lnTo>
                <a:pt x="2993047" y="272676"/>
              </a:lnTo>
              <a:lnTo>
                <a:pt x="0" y="272676"/>
              </a:lnTo>
              <a:lnTo>
                <a:pt x="0" y="532474"/>
              </a:lnTo>
            </a:path>
          </a:pathLst>
        </a:custGeom>
        <a:noFill/>
        <a:ln w="222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DD117-37E3-482B-8844-AB8C172C7B67}">
      <dsp:nvSpPr>
        <dsp:cNvPr id="0" name=""/>
        <dsp:cNvSpPr/>
      </dsp:nvSpPr>
      <dsp:spPr>
        <a:xfrm>
          <a:off x="4455628" y="1237133"/>
          <a:ext cx="3196803" cy="508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550"/>
              </a:lnTo>
              <a:lnTo>
                <a:pt x="3196803" y="248550"/>
              </a:lnTo>
              <a:lnTo>
                <a:pt x="3196803" y="508348"/>
              </a:lnTo>
            </a:path>
          </a:pathLst>
        </a:custGeom>
        <a:noFill/>
        <a:ln w="222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3A125F-7EB2-4FF6-95AB-FC1B3DD15F25}">
      <dsp:nvSpPr>
        <dsp:cNvPr id="0" name=""/>
        <dsp:cNvSpPr/>
      </dsp:nvSpPr>
      <dsp:spPr>
        <a:xfrm>
          <a:off x="1572278" y="1237133"/>
          <a:ext cx="2883350" cy="508360"/>
        </a:xfrm>
        <a:custGeom>
          <a:avLst/>
          <a:gdLst/>
          <a:ahLst/>
          <a:cxnLst/>
          <a:rect l="0" t="0" r="0" b="0"/>
          <a:pathLst>
            <a:path>
              <a:moveTo>
                <a:pt x="2883350" y="0"/>
              </a:moveTo>
              <a:lnTo>
                <a:pt x="2883350" y="248562"/>
              </a:lnTo>
              <a:lnTo>
                <a:pt x="0" y="248562"/>
              </a:lnTo>
              <a:lnTo>
                <a:pt x="0" y="508360"/>
              </a:lnTo>
            </a:path>
          </a:pathLst>
        </a:custGeom>
        <a:noFill/>
        <a:ln w="222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6B99A3-3874-4702-9779-48F4968ABB0F}">
      <dsp:nvSpPr>
        <dsp:cNvPr id="0" name=""/>
        <dsp:cNvSpPr/>
      </dsp:nvSpPr>
      <dsp:spPr>
        <a:xfrm>
          <a:off x="3218494" y="0"/>
          <a:ext cx="2474267" cy="1237133"/>
        </a:xfrm>
        <a:prstGeom prst="rect">
          <a:avLst/>
        </a:prstGeom>
        <a:solidFill>
          <a:srgbClr val="CE3321"/>
        </a:solidFill>
        <a:ln w="12700" cap="flat" cmpd="sng" algn="ctr">
          <a:noFill/>
          <a:prstDash val="solid"/>
          <a:miter lim="800000"/>
        </a:ln>
        <a:effectLst>
          <a:outerShdw blurRad="50800" dist="38100" dir="5400000" sx="101000" sy="101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Blood</a:t>
          </a:r>
        </a:p>
      </dsp:txBody>
      <dsp:txXfrm>
        <a:off x="3218494" y="0"/>
        <a:ext cx="2474267" cy="1237133"/>
      </dsp:txXfrm>
    </dsp:sp>
    <dsp:sp modelId="{A76D6D7F-DBBE-45E3-839F-66A058B670EC}">
      <dsp:nvSpPr>
        <dsp:cNvPr id="0" name=""/>
        <dsp:cNvSpPr/>
      </dsp:nvSpPr>
      <dsp:spPr>
        <a:xfrm>
          <a:off x="335144" y="1745494"/>
          <a:ext cx="2474267" cy="1237133"/>
        </a:xfrm>
        <a:prstGeom prst="rect">
          <a:avLst/>
        </a:prstGeom>
        <a:solidFill>
          <a:srgbClr val="E15243"/>
        </a:solidFill>
        <a:ln w="12700" cap="flat" cmpd="sng" algn="ctr">
          <a:noFill/>
          <a:prstDash val="solid"/>
          <a:miter lim="800000"/>
        </a:ln>
        <a:effectLst>
          <a:outerShdw blurRad="50800" dist="38100" dir="8100000" sx="101000" sy="101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Plasma (55%)</a:t>
          </a:r>
        </a:p>
      </dsp:txBody>
      <dsp:txXfrm>
        <a:off x="335144" y="1745494"/>
        <a:ext cx="2474267" cy="1237133"/>
      </dsp:txXfrm>
    </dsp:sp>
    <dsp:sp modelId="{F4B66572-DCC5-4199-BD06-CF754F6AEECE}">
      <dsp:nvSpPr>
        <dsp:cNvPr id="0" name=""/>
        <dsp:cNvSpPr/>
      </dsp:nvSpPr>
      <dsp:spPr>
        <a:xfrm>
          <a:off x="5618596" y="1745482"/>
          <a:ext cx="4067671" cy="1237133"/>
        </a:xfrm>
        <a:prstGeom prst="rect">
          <a:avLst/>
        </a:prstGeom>
        <a:solidFill>
          <a:srgbClr val="E15243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sx="101000" sy="101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Cellular elements   (45%)</a:t>
          </a:r>
        </a:p>
      </dsp:txBody>
      <dsp:txXfrm>
        <a:off x="5618596" y="1745482"/>
        <a:ext cx="4067671" cy="1237133"/>
      </dsp:txXfrm>
    </dsp:sp>
    <dsp:sp modelId="{2EEC1AD1-1000-456B-B78D-4702689FF396}">
      <dsp:nvSpPr>
        <dsp:cNvPr id="0" name=""/>
        <dsp:cNvSpPr/>
      </dsp:nvSpPr>
      <dsp:spPr>
        <a:xfrm>
          <a:off x="3422250" y="3515090"/>
          <a:ext cx="2474267" cy="1237133"/>
        </a:xfrm>
        <a:prstGeom prst="rect">
          <a:avLst/>
        </a:prstGeom>
        <a:solidFill>
          <a:srgbClr val="E87D72"/>
        </a:solidFill>
        <a:ln w="12700" cap="flat" cmpd="sng" algn="ctr">
          <a:noFill/>
          <a:prstDash val="solid"/>
          <a:miter lim="800000"/>
        </a:ln>
        <a:effectLst>
          <a:outerShdw blurRad="50800" dist="38100" dir="5400000" sx="101000" sy="101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RBCs (erythrocytes)</a:t>
          </a:r>
        </a:p>
      </dsp:txBody>
      <dsp:txXfrm>
        <a:off x="3422250" y="3515090"/>
        <a:ext cx="2474267" cy="1237133"/>
      </dsp:txXfrm>
    </dsp:sp>
    <dsp:sp modelId="{73A0DDA6-E689-4833-A5D1-1F9E7DBADC4E}">
      <dsp:nvSpPr>
        <dsp:cNvPr id="0" name=""/>
        <dsp:cNvSpPr/>
      </dsp:nvSpPr>
      <dsp:spPr>
        <a:xfrm>
          <a:off x="6416114" y="3515090"/>
          <a:ext cx="2474267" cy="1237133"/>
        </a:xfrm>
        <a:prstGeom prst="rect">
          <a:avLst/>
        </a:prstGeom>
        <a:solidFill>
          <a:srgbClr val="E87D72"/>
        </a:solidFill>
        <a:ln w="12700" cap="flat" cmpd="sng" algn="ctr">
          <a:noFill/>
          <a:prstDash val="solid"/>
          <a:miter lim="800000"/>
        </a:ln>
        <a:effectLst>
          <a:outerShdw blurRad="50800" dist="38100" dir="5400000" sx="101000" sy="101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WBCs (leucocytes)</a:t>
          </a:r>
        </a:p>
      </dsp:txBody>
      <dsp:txXfrm>
        <a:off x="6416114" y="3515090"/>
        <a:ext cx="2474267" cy="1237133"/>
      </dsp:txXfrm>
    </dsp:sp>
    <dsp:sp modelId="{B068183D-6B8B-462F-8050-F3BB5459EE33}">
      <dsp:nvSpPr>
        <dsp:cNvPr id="0" name=""/>
        <dsp:cNvSpPr/>
      </dsp:nvSpPr>
      <dsp:spPr>
        <a:xfrm>
          <a:off x="9409978" y="3515090"/>
          <a:ext cx="2474267" cy="1237133"/>
        </a:xfrm>
        <a:prstGeom prst="rect">
          <a:avLst/>
        </a:prstGeom>
        <a:solidFill>
          <a:srgbClr val="E87D72"/>
        </a:solidFill>
        <a:ln w="12700" cap="flat" cmpd="sng" algn="ctr">
          <a:noFill/>
          <a:prstDash val="solid"/>
          <a:miter lim="800000"/>
        </a:ln>
        <a:effectLst>
          <a:outerShdw blurRad="50800" dist="38100" dir="5400000" sx="101000" sy="101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Platelets (thrombocytes)</a:t>
          </a:r>
        </a:p>
      </dsp:txBody>
      <dsp:txXfrm>
        <a:off x="9409978" y="3515090"/>
        <a:ext cx="2474267" cy="1237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879BE-A02C-4CD7-BE31-F8A73AA16070}">
      <dsp:nvSpPr>
        <dsp:cNvPr id="0" name=""/>
        <dsp:cNvSpPr/>
      </dsp:nvSpPr>
      <dsp:spPr>
        <a:xfrm>
          <a:off x="283441" y="2529985"/>
          <a:ext cx="1409618" cy="704809"/>
        </a:xfrm>
        <a:prstGeom prst="roundRect">
          <a:avLst>
            <a:gd name="adj" fmla="val 10000"/>
          </a:avLst>
        </a:prstGeom>
        <a:solidFill>
          <a:srgbClr val="CE3321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Plasma</a:t>
          </a:r>
        </a:p>
      </dsp:txBody>
      <dsp:txXfrm>
        <a:off x="304084" y="2550628"/>
        <a:ext cx="1368332" cy="663523"/>
      </dsp:txXfrm>
    </dsp:sp>
    <dsp:sp modelId="{27E96A39-A69C-41AB-A7D1-5D432A2A95EB}">
      <dsp:nvSpPr>
        <dsp:cNvPr id="0" name=""/>
        <dsp:cNvSpPr/>
      </dsp:nvSpPr>
      <dsp:spPr>
        <a:xfrm rot="17049761">
          <a:off x="807281" y="1733950"/>
          <a:ext cx="2345426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2345426" y="1137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921359" y="1686685"/>
        <a:ext cx="117271" cy="117271"/>
      </dsp:txXfrm>
    </dsp:sp>
    <dsp:sp modelId="{03FC6C30-DCBA-4590-95D3-8C1931B9FAAE}">
      <dsp:nvSpPr>
        <dsp:cNvPr id="0" name=""/>
        <dsp:cNvSpPr/>
      </dsp:nvSpPr>
      <dsp:spPr>
        <a:xfrm>
          <a:off x="2266929" y="255847"/>
          <a:ext cx="1409618" cy="704809"/>
        </a:xfrm>
        <a:prstGeom prst="roundRect">
          <a:avLst>
            <a:gd name="adj" fmla="val 10000"/>
          </a:avLst>
        </a:prstGeom>
        <a:solidFill>
          <a:srgbClr val="E15243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Water (91.5%)</a:t>
          </a:r>
        </a:p>
      </dsp:txBody>
      <dsp:txXfrm>
        <a:off x="2287572" y="276490"/>
        <a:ext cx="1368332" cy="663523"/>
      </dsp:txXfrm>
    </dsp:sp>
    <dsp:sp modelId="{605A53CD-1D93-44E4-8A54-EDEFF2135739}">
      <dsp:nvSpPr>
        <dsp:cNvPr id="0" name=""/>
        <dsp:cNvSpPr/>
      </dsp:nvSpPr>
      <dsp:spPr>
        <a:xfrm rot="19711439">
          <a:off x="1558681" y="2394166"/>
          <a:ext cx="1826526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826526" y="1137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426281" y="2359873"/>
        <a:ext cx="91326" cy="91326"/>
      </dsp:txXfrm>
    </dsp:sp>
    <dsp:sp modelId="{7A70B620-D993-4E0F-9A09-4C4B35D8F5BC}">
      <dsp:nvSpPr>
        <dsp:cNvPr id="0" name=""/>
        <dsp:cNvSpPr/>
      </dsp:nvSpPr>
      <dsp:spPr>
        <a:xfrm>
          <a:off x="3250829" y="1576279"/>
          <a:ext cx="1409618" cy="704809"/>
        </a:xfrm>
        <a:prstGeom prst="roundRect">
          <a:avLst>
            <a:gd name="adj" fmla="val 10000"/>
          </a:avLst>
        </a:prstGeom>
        <a:solidFill>
          <a:srgbClr val="E15243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Proteins (7%)</a:t>
          </a:r>
        </a:p>
      </dsp:txBody>
      <dsp:txXfrm>
        <a:off x="3271472" y="1596922"/>
        <a:ext cx="1368332" cy="663523"/>
      </dsp:txXfrm>
    </dsp:sp>
    <dsp:sp modelId="{A249F74F-2653-4AD2-A5FA-09CF937A962C}">
      <dsp:nvSpPr>
        <dsp:cNvPr id="0" name=""/>
        <dsp:cNvSpPr/>
      </dsp:nvSpPr>
      <dsp:spPr>
        <a:xfrm rot="18126541">
          <a:off x="4375409" y="1401935"/>
          <a:ext cx="1216893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216893" y="1137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53434" y="1382884"/>
        <a:ext cx="60844" cy="60844"/>
      </dsp:txXfrm>
    </dsp:sp>
    <dsp:sp modelId="{EEEE59B3-F742-44CB-B6E8-09031631A0F2}">
      <dsp:nvSpPr>
        <dsp:cNvPr id="0" name=""/>
        <dsp:cNvSpPr/>
      </dsp:nvSpPr>
      <dsp:spPr>
        <a:xfrm>
          <a:off x="5307265" y="545524"/>
          <a:ext cx="1409618" cy="704809"/>
        </a:xfrm>
        <a:prstGeom prst="roundRect">
          <a:avLst>
            <a:gd name="adj" fmla="val 10000"/>
          </a:avLst>
        </a:prstGeom>
        <a:solidFill>
          <a:srgbClr val="E87D72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Albumins</a:t>
          </a:r>
        </a:p>
      </dsp:txBody>
      <dsp:txXfrm>
        <a:off x="5327908" y="566167"/>
        <a:ext cx="1368332" cy="663523"/>
      </dsp:txXfrm>
    </dsp:sp>
    <dsp:sp modelId="{57EA26D9-1396-474F-84CE-19AC17DB7476}">
      <dsp:nvSpPr>
        <dsp:cNvPr id="0" name=""/>
        <dsp:cNvSpPr/>
      </dsp:nvSpPr>
      <dsp:spPr>
        <a:xfrm rot="21591936">
          <a:off x="4660446" y="1916569"/>
          <a:ext cx="633949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633949" y="1137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61572" y="1912091"/>
        <a:ext cx="31697" cy="31697"/>
      </dsp:txXfrm>
    </dsp:sp>
    <dsp:sp modelId="{95484278-CD81-48CD-B1D5-8C0CD1371C7B}">
      <dsp:nvSpPr>
        <dsp:cNvPr id="0" name=""/>
        <dsp:cNvSpPr/>
      </dsp:nvSpPr>
      <dsp:spPr>
        <a:xfrm>
          <a:off x="5294395" y="1574792"/>
          <a:ext cx="1409618" cy="704809"/>
        </a:xfrm>
        <a:prstGeom prst="roundRect">
          <a:avLst>
            <a:gd name="adj" fmla="val 10000"/>
          </a:avLst>
        </a:prstGeom>
        <a:solidFill>
          <a:srgbClr val="E87D72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Globulins</a:t>
          </a:r>
        </a:p>
      </dsp:txBody>
      <dsp:txXfrm>
        <a:off x="5315038" y="1595435"/>
        <a:ext cx="1368332" cy="663523"/>
      </dsp:txXfrm>
    </dsp:sp>
    <dsp:sp modelId="{77F0E95C-7B14-4B46-8E3A-2BFC693236A8}">
      <dsp:nvSpPr>
        <dsp:cNvPr id="0" name=""/>
        <dsp:cNvSpPr/>
      </dsp:nvSpPr>
      <dsp:spPr>
        <a:xfrm rot="3481012">
          <a:off x="4378984" y="2424909"/>
          <a:ext cx="1196873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196873" y="1137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47499" y="2406358"/>
        <a:ext cx="59843" cy="59843"/>
      </dsp:txXfrm>
    </dsp:sp>
    <dsp:sp modelId="{F7FCEADE-6D58-48B6-98FE-474BCD4FCCF2}">
      <dsp:nvSpPr>
        <dsp:cNvPr id="0" name=""/>
        <dsp:cNvSpPr/>
      </dsp:nvSpPr>
      <dsp:spPr>
        <a:xfrm>
          <a:off x="5294395" y="2591472"/>
          <a:ext cx="1409618" cy="704809"/>
        </a:xfrm>
        <a:prstGeom prst="roundRect">
          <a:avLst>
            <a:gd name="adj" fmla="val 10000"/>
          </a:avLst>
        </a:prstGeom>
        <a:solidFill>
          <a:srgbClr val="E87D72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Fibrinogen</a:t>
          </a:r>
        </a:p>
      </dsp:txBody>
      <dsp:txXfrm>
        <a:off x="5315038" y="2612115"/>
        <a:ext cx="1368332" cy="663523"/>
      </dsp:txXfrm>
    </dsp:sp>
    <dsp:sp modelId="{E82F7CC7-E517-42CF-8480-34E67E6CBF58}">
      <dsp:nvSpPr>
        <dsp:cNvPr id="0" name=""/>
        <dsp:cNvSpPr/>
      </dsp:nvSpPr>
      <dsp:spPr>
        <a:xfrm rot="1475501">
          <a:off x="1521346" y="3658840"/>
          <a:ext cx="3786249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3786249" y="1137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319815" y="3575555"/>
        <a:ext cx="189312" cy="189312"/>
      </dsp:txXfrm>
    </dsp:sp>
    <dsp:sp modelId="{BD2F5547-96BB-479F-B2D6-A4B2AE2A6F38}">
      <dsp:nvSpPr>
        <dsp:cNvPr id="0" name=""/>
        <dsp:cNvSpPr/>
      </dsp:nvSpPr>
      <dsp:spPr>
        <a:xfrm>
          <a:off x="5135883" y="4105628"/>
          <a:ext cx="1730052" cy="704809"/>
        </a:xfrm>
        <a:prstGeom prst="roundRect">
          <a:avLst>
            <a:gd name="adj" fmla="val 10000"/>
          </a:avLst>
        </a:prstGeom>
        <a:solidFill>
          <a:srgbClr val="E15243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Other solutes (1.5%)</a:t>
          </a:r>
        </a:p>
      </dsp:txBody>
      <dsp:txXfrm>
        <a:off x="5156526" y="4126271"/>
        <a:ext cx="1688766" cy="663523"/>
      </dsp:txXfrm>
    </dsp:sp>
    <dsp:sp modelId="{268F98CA-99DF-4054-B7AD-ACCCD5163F2B}">
      <dsp:nvSpPr>
        <dsp:cNvPr id="0" name=""/>
        <dsp:cNvSpPr/>
      </dsp:nvSpPr>
      <dsp:spPr>
        <a:xfrm rot="1256789">
          <a:off x="6817040" y="4711170"/>
          <a:ext cx="1479781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479781" y="1137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519937" y="4685546"/>
        <a:ext cx="73989" cy="73989"/>
      </dsp:txXfrm>
    </dsp:sp>
    <dsp:sp modelId="{CAB319BE-5AEF-44EC-B3C7-6713B78DA23C}">
      <dsp:nvSpPr>
        <dsp:cNvPr id="0" name=""/>
        <dsp:cNvSpPr/>
      </dsp:nvSpPr>
      <dsp:spPr>
        <a:xfrm>
          <a:off x="8247926" y="4634644"/>
          <a:ext cx="3657593" cy="704809"/>
        </a:xfrm>
        <a:prstGeom prst="roundRect">
          <a:avLst>
            <a:gd name="adj" fmla="val 10000"/>
          </a:avLst>
        </a:prstGeom>
        <a:solidFill>
          <a:srgbClr val="E87D72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2000" kern="1200" dirty="0"/>
            <a:t>Waste products</a:t>
          </a:r>
        </a:p>
        <a:p>
          <a:pPr marL="0" lvl="0" indent="0" algn="ctr" defTabSz="8890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600" b="0" i="0" kern="1200" smtClean="0">
                    <a:latin typeface="Cambria Math" panose="02040503050406030204" pitchFamily="18" charset="0"/>
                  </a:rPr>
                  <m:t>(</m:t>
                </m:r>
                <m:r>
                  <m:rPr>
                    <m:sty m:val="p"/>
                  </m:rPr>
                  <a:rPr lang="en-US" sz="1600" b="0" i="0" kern="1200" smtClean="0">
                    <a:latin typeface="Cambria Math" panose="02040503050406030204" pitchFamily="18" charset="0"/>
                  </a:rPr>
                  <m:t>Urea</m:t>
                </m:r>
                <m:r>
                  <a:rPr lang="en-US" sz="1600" b="0" i="0" kern="1200" smtClean="0">
                    <a:latin typeface="Cambria Math" panose="02040503050406030204" pitchFamily="18" charset="0"/>
                  </a:rPr>
                  <m:t>,</m:t>
                </m:r>
                <m:r>
                  <m:rPr>
                    <m:sty m:val="p"/>
                  </m:rPr>
                  <a:rPr lang="en-US" sz="1600" b="0" i="0" kern="1200" smtClean="0">
                    <a:latin typeface="Cambria Math" panose="02040503050406030204" pitchFamily="18" charset="0"/>
                  </a:rPr>
                  <m:t>uric</m:t>
                </m:r>
                <m:r>
                  <a:rPr lang="en-US" sz="1600" b="0" i="0" kern="1200" smtClean="0">
                    <a:latin typeface="Cambria Math" panose="02040503050406030204" pitchFamily="18" charset="0"/>
                  </a:rPr>
                  <m:t> </m:t>
                </m:r>
                <m:r>
                  <m:rPr>
                    <m:sty m:val="p"/>
                  </m:rPr>
                  <a:rPr lang="en-US" sz="1600" b="0" i="0" kern="1200" smtClean="0">
                    <a:latin typeface="Cambria Math" panose="02040503050406030204" pitchFamily="18" charset="0"/>
                  </a:rPr>
                  <m:t>acid</m:t>
                </m:r>
                <m:r>
                  <a:rPr lang="en-US" sz="1600" b="0" i="0" kern="1200" smtClean="0">
                    <a:latin typeface="Cambria Math" panose="02040503050406030204" pitchFamily="18" charset="0"/>
                  </a:rPr>
                  <m:t>,</m:t>
                </m:r>
                <m:r>
                  <m:rPr>
                    <m:sty m:val="p"/>
                  </m:rPr>
                  <a:rPr lang="en-US" sz="1600" b="0" i="0" kern="1200" smtClean="0">
                    <a:latin typeface="Cambria Math" panose="02040503050406030204" pitchFamily="18" charset="0"/>
                  </a:rPr>
                  <m:t>amonia</m:t>
                </m:r>
                <m:r>
                  <a:rPr lang="en-US" sz="1600" b="0" i="0" kern="1200" smtClean="0">
                    <a:latin typeface="Cambria Math" panose="02040503050406030204" pitchFamily="18" charset="0"/>
                  </a:rPr>
                  <m:t>, </m:t>
                </m:r>
                <m:r>
                  <m:rPr>
                    <m:sty m:val="p"/>
                  </m:rPr>
                  <a:rPr lang="en-US" sz="1600" b="0" i="0" kern="1200" smtClean="0">
                    <a:latin typeface="Cambria Math" panose="02040503050406030204" pitchFamily="18" charset="0"/>
                  </a:rPr>
                  <m:t>creatinine</m:t>
                </m:r>
                <m:r>
                  <a:rPr lang="en-US" sz="1600" b="0" i="0" kern="1200" smtClean="0">
                    <a:latin typeface="Cambria Math" panose="02040503050406030204" pitchFamily="18" charset="0"/>
                  </a:rPr>
                  <m:t>)</m:t>
                </m:r>
              </m:oMath>
            </m:oMathPara>
          </a14:m>
          <a:endParaRPr lang="en-US" sz="1600" kern="1200" dirty="0"/>
        </a:p>
      </dsp:txBody>
      <dsp:txXfrm>
        <a:off x="8268569" y="4655287"/>
        <a:ext cx="3616307" cy="663523"/>
      </dsp:txXfrm>
    </dsp:sp>
    <dsp:sp modelId="{25C8674F-D5AB-4407-B244-6E49E90CC8AB}">
      <dsp:nvSpPr>
        <dsp:cNvPr id="0" name=""/>
        <dsp:cNvSpPr/>
      </dsp:nvSpPr>
      <dsp:spPr>
        <a:xfrm rot="20423197">
          <a:off x="6823807" y="4202932"/>
          <a:ext cx="1452193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452193" y="1137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513599" y="4177998"/>
        <a:ext cx="72609" cy="72609"/>
      </dsp:txXfrm>
    </dsp:sp>
    <dsp:sp modelId="{1C02A8DE-7A5A-4FA6-8B8C-9CED66297FF9}">
      <dsp:nvSpPr>
        <dsp:cNvPr id="0" name=""/>
        <dsp:cNvSpPr/>
      </dsp:nvSpPr>
      <dsp:spPr>
        <a:xfrm>
          <a:off x="8233872" y="3618168"/>
          <a:ext cx="3657593" cy="704809"/>
        </a:xfrm>
        <a:prstGeom prst="roundRect">
          <a:avLst>
            <a:gd name="adj" fmla="val 10000"/>
          </a:avLst>
        </a:prstGeom>
        <a:solidFill>
          <a:srgbClr val="E87D72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2000" kern="1200" dirty="0"/>
            <a:t>Nutrients</a:t>
          </a:r>
        </a:p>
        <a:p>
          <a:pPr marL="0" lvl="0" indent="0" algn="ctr" defTabSz="8890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600" b="0" i="0" kern="1200" smtClean="0">
                    <a:latin typeface="Cambria Math" panose="02040503050406030204" pitchFamily="18" charset="0"/>
                  </a:rPr>
                  <m:t>(</m:t>
                </m:r>
                <m:r>
                  <m:rPr>
                    <m:sty m:val="p"/>
                  </m:rPr>
                  <a:rPr lang="en-US" sz="1600" b="0" i="0" kern="1200" smtClean="0">
                    <a:latin typeface="Cambria Math" panose="02040503050406030204" pitchFamily="18" charset="0"/>
                  </a:rPr>
                  <m:t>Glucose</m:t>
                </m:r>
                <m:r>
                  <a:rPr lang="en-US" sz="1600" b="0" i="0" kern="1200" smtClean="0">
                    <a:latin typeface="Cambria Math" panose="02040503050406030204" pitchFamily="18" charset="0"/>
                  </a:rPr>
                  <m:t>,</m:t>
                </m:r>
                <m:r>
                  <m:rPr>
                    <m:sty m:val="p"/>
                  </m:rPr>
                  <a:rPr lang="en-US" sz="1600" b="0" i="0" kern="1200" smtClean="0">
                    <a:latin typeface="Cambria Math" panose="02040503050406030204" pitchFamily="18" charset="0"/>
                  </a:rPr>
                  <m:t>amino</m:t>
                </m:r>
                <m:r>
                  <a:rPr lang="en-US" sz="1600" b="0" i="0" kern="1200" smtClean="0">
                    <a:latin typeface="Cambria Math" panose="02040503050406030204" pitchFamily="18" charset="0"/>
                  </a:rPr>
                  <m:t> </m:t>
                </m:r>
                <m:r>
                  <m:rPr>
                    <m:sty m:val="p"/>
                  </m:rPr>
                  <a:rPr lang="en-US" sz="1600" b="0" i="0" kern="1200" smtClean="0">
                    <a:latin typeface="Cambria Math" panose="02040503050406030204" pitchFamily="18" charset="0"/>
                  </a:rPr>
                  <m:t>acids</m:t>
                </m:r>
                <m:r>
                  <a:rPr lang="en-US" sz="1600" b="0" i="0" kern="1200" smtClean="0">
                    <a:latin typeface="Cambria Math" panose="02040503050406030204" pitchFamily="18" charset="0"/>
                  </a:rPr>
                  <m:t>, </m:t>
                </m:r>
                <m:r>
                  <m:rPr>
                    <m:sty m:val="p"/>
                  </m:rPr>
                  <a:rPr lang="en-US" sz="1600" b="0" i="0" kern="1200" smtClean="0">
                    <a:latin typeface="Cambria Math" panose="02040503050406030204" pitchFamily="18" charset="0"/>
                  </a:rPr>
                  <m:t>fatty</m:t>
                </m:r>
                <m:r>
                  <a:rPr lang="en-US" sz="1600" b="0" i="0" kern="1200" smtClean="0">
                    <a:latin typeface="Cambria Math" panose="02040503050406030204" pitchFamily="18" charset="0"/>
                  </a:rPr>
                  <m:t> </m:t>
                </m:r>
                <m:r>
                  <m:rPr>
                    <m:sty m:val="p"/>
                  </m:rPr>
                  <a:rPr lang="en-US" sz="1600" b="0" i="0" kern="1200" smtClean="0">
                    <a:latin typeface="Cambria Math" panose="02040503050406030204" pitchFamily="18" charset="0"/>
                  </a:rPr>
                  <m:t>acids</m:t>
                </m:r>
                <m:r>
                  <a:rPr lang="en-US" sz="1600" b="0" i="0" kern="1200" smtClean="0">
                    <a:latin typeface="Cambria Math" panose="02040503050406030204" pitchFamily="18" charset="0"/>
                  </a:rPr>
                  <m:t>)</m:t>
                </m:r>
              </m:oMath>
            </m:oMathPara>
          </a14:m>
          <a:endParaRPr lang="en-US" sz="1600" kern="1200" dirty="0"/>
        </a:p>
      </dsp:txBody>
      <dsp:txXfrm>
        <a:off x="8254515" y="3638811"/>
        <a:ext cx="3616307" cy="663523"/>
      </dsp:txXfrm>
    </dsp:sp>
    <dsp:sp modelId="{6BBD7747-78B9-445F-BBDB-27414087AA9E}">
      <dsp:nvSpPr>
        <dsp:cNvPr id="0" name=""/>
        <dsp:cNvSpPr/>
      </dsp:nvSpPr>
      <dsp:spPr>
        <a:xfrm rot="18710354">
          <a:off x="6526990" y="3688241"/>
          <a:ext cx="2035975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2035975" y="1137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7494078" y="3648713"/>
        <a:ext cx="101798" cy="101798"/>
      </dsp:txXfrm>
    </dsp:sp>
    <dsp:sp modelId="{E5836026-AFC4-4485-B64B-167F5B563A2B}">
      <dsp:nvSpPr>
        <dsp:cNvPr id="0" name=""/>
        <dsp:cNvSpPr/>
      </dsp:nvSpPr>
      <dsp:spPr>
        <a:xfrm>
          <a:off x="8224019" y="2588787"/>
          <a:ext cx="3657593" cy="704809"/>
        </a:xfrm>
        <a:prstGeom prst="roundRect">
          <a:avLst>
            <a:gd name="adj" fmla="val 10000"/>
          </a:avLst>
        </a:prstGeom>
        <a:solidFill>
          <a:srgbClr val="E87D72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2000" kern="1200" dirty="0"/>
            <a:t>Gases</a:t>
          </a:r>
        </a:p>
        <a:p>
          <a:pPr marL="0" lvl="0" indent="0" algn="ctr" defTabSz="889000">
            <a:lnSpc>
              <a:spcPct val="50000"/>
            </a:lnSpc>
            <a:spcBef>
              <a:spcPct val="0"/>
            </a:spcBef>
            <a:spcAft>
              <a:spcPts val="672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600" b="0" i="0" kern="1200" smtClean="0">
                    <a:latin typeface="Cambria Math" panose="02040503050406030204" pitchFamily="18" charset="0"/>
                  </a:rPr>
                  <m:t>(</m:t>
                </m:r>
                <m:sSub>
                  <m:sSubPr>
                    <m:ctrlPr>
                      <a:rPr lang="en-US" sz="16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m:rPr>
                        <m:sty m:val="p"/>
                      </m:rPr>
                      <a:rPr lang="en-US" sz="1600" b="0" i="0" kern="1200" smtClean="0">
                        <a:latin typeface="Cambria Math" panose="02040503050406030204" pitchFamily="18" charset="0"/>
                      </a:rPr>
                      <m:t>O</m:t>
                    </m:r>
                  </m:e>
                  <m:sub>
                    <m:r>
                      <a:rPr lang="en-US" sz="1600" b="0" i="0" kern="1200" smtClean="0"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lang="en-US" sz="1600" b="0" i="0" kern="1200" smtClean="0">
                    <a:latin typeface="Cambria Math" panose="02040503050406030204" pitchFamily="18" charset="0"/>
                  </a:rPr>
                  <m:t>,</m:t>
                </m:r>
                <m:sSub>
                  <m:sSubPr>
                    <m:ctrlPr>
                      <a:rPr lang="en-US" sz="16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m:rPr>
                        <m:sty m:val="p"/>
                      </m:rPr>
                      <a:rPr lang="en-US" sz="1600" b="0" i="0" kern="1200" smtClean="0">
                        <a:latin typeface="Cambria Math" panose="02040503050406030204" pitchFamily="18" charset="0"/>
                      </a:rPr>
                      <m:t>CO</m:t>
                    </m:r>
                  </m:e>
                  <m:sub>
                    <m:r>
                      <a:rPr lang="en-US" sz="1600" b="0" i="0" kern="1200" smtClean="0"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lang="en-US" sz="1600" b="0" i="0" kern="1200" smtClean="0">
                    <a:latin typeface="Cambria Math" panose="02040503050406030204" pitchFamily="18" charset="0"/>
                  </a:rPr>
                  <m:t>,</m:t>
                </m:r>
                <m:sSub>
                  <m:sSubPr>
                    <m:ctrlPr>
                      <a:rPr lang="en-US" sz="16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m:rPr>
                        <m:sty m:val="p"/>
                      </m:rPr>
                      <a:rPr lang="en-US" sz="1600" b="0" i="0" kern="1200" smtClean="0">
                        <a:latin typeface="Cambria Math" panose="02040503050406030204" pitchFamily="18" charset="0"/>
                      </a:rPr>
                      <m:t>N</m:t>
                    </m:r>
                  </m:e>
                  <m:sub>
                    <m:r>
                      <a:rPr lang="en-US" sz="1600" b="0" i="0" kern="1200" smtClean="0"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lang="en-US" sz="1600" b="0" i="0" kern="1200" smtClean="0">
                    <a:latin typeface="Cambria Math" panose="02040503050406030204" pitchFamily="18" charset="0"/>
                  </a:rPr>
                  <m:t>)</m:t>
                </m:r>
              </m:oMath>
            </m:oMathPara>
          </a14:m>
          <a:endParaRPr lang="en-US" sz="1600" i="0" kern="1200" dirty="0"/>
        </a:p>
      </dsp:txBody>
      <dsp:txXfrm>
        <a:off x="8244662" y="2609430"/>
        <a:ext cx="3616307" cy="663523"/>
      </dsp:txXfrm>
    </dsp:sp>
    <dsp:sp modelId="{D74FC9A5-8AC0-4C61-A55A-D1D390E3C7CA}">
      <dsp:nvSpPr>
        <dsp:cNvPr id="0" name=""/>
        <dsp:cNvSpPr/>
      </dsp:nvSpPr>
      <dsp:spPr>
        <a:xfrm rot="17892200">
          <a:off x="6101666" y="3169576"/>
          <a:ext cx="2898265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2898265" y="1137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7478343" y="3108490"/>
        <a:ext cx="144913" cy="144913"/>
      </dsp:txXfrm>
    </dsp:sp>
    <dsp:sp modelId="{6CC17701-BC1D-45BC-BF11-ECE2CA515B02}">
      <dsp:nvSpPr>
        <dsp:cNvPr id="0" name=""/>
        <dsp:cNvSpPr/>
      </dsp:nvSpPr>
      <dsp:spPr>
        <a:xfrm>
          <a:off x="8235662" y="1551456"/>
          <a:ext cx="3657593" cy="704809"/>
        </a:xfrm>
        <a:prstGeom prst="roundRect">
          <a:avLst>
            <a:gd name="adj" fmla="val 10000"/>
          </a:avLst>
        </a:prstGeom>
        <a:solidFill>
          <a:srgbClr val="E87D72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2000" kern="1200" dirty="0"/>
            <a:t>Electrolytic ions</a:t>
          </a:r>
        </a:p>
        <a:p>
          <a:pPr marL="0" lvl="0" indent="0" algn="ctr" defTabSz="8890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p>
                  <m:sSupPr>
                    <m:ctrlPr>
                      <a:rPr lang="en-US" sz="160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en-US" sz="1600" b="0" i="0" kern="120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600" b="0" i="0" kern="1200" smtClean="0">
                        <a:latin typeface="Cambria Math" panose="02040503050406030204" pitchFamily="18" charset="0"/>
                      </a:rPr>
                      <m:t>Na</m:t>
                    </m:r>
                  </m:e>
                  <m:sup>
                    <m:r>
                      <a:rPr lang="en-US" sz="1600" b="0" i="0" kern="1200" smtClean="0">
                        <a:latin typeface="Cambria Math" panose="02040503050406030204" pitchFamily="18" charset="0"/>
                      </a:rPr>
                      <m:t>+</m:t>
                    </m:r>
                  </m:sup>
                </m:sSup>
                <m:r>
                  <a:rPr lang="en-US" sz="1600" b="0" i="0" kern="1200" smtClean="0">
                    <a:latin typeface="Cambria Math" panose="02040503050406030204" pitchFamily="18" charset="0"/>
                  </a:rPr>
                  <m:t>,</m:t>
                </m:r>
                <m:sSup>
                  <m:sSupPr>
                    <m:ctrlPr>
                      <a:rPr lang="en-US" sz="160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m:rPr>
                        <m:sty m:val="p"/>
                      </m:rPr>
                      <a:rPr lang="en-US" sz="1600" b="0" i="0" kern="1200" smtClean="0">
                        <a:latin typeface="Cambria Math" panose="02040503050406030204" pitchFamily="18" charset="0"/>
                      </a:rPr>
                      <m:t>K</m:t>
                    </m:r>
                  </m:e>
                  <m:sup>
                    <m:r>
                      <a:rPr lang="en-US" sz="1600" b="0" i="0" kern="1200" smtClean="0">
                        <a:latin typeface="Cambria Math" panose="02040503050406030204" pitchFamily="18" charset="0"/>
                      </a:rPr>
                      <m:t>+</m:t>
                    </m:r>
                  </m:sup>
                </m:sSup>
                <m:r>
                  <a:rPr lang="en-US" sz="1600" b="0" i="0" kern="1200" smtClean="0">
                    <a:latin typeface="Cambria Math" panose="02040503050406030204" pitchFamily="18" charset="0"/>
                  </a:rPr>
                  <m:t>,</m:t>
                </m:r>
                <m:sSup>
                  <m:sSupPr>
                    <m:ctrlPr>
                      <a:rPr lang="en-US" sz="160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m:rPr>
                        <m:sty m:val="p"/>
                      </m:rPr>
                      <a:rPr lang="en-US" sz="1600" b="0" i="0" kern="1200" smtClean="0">
                        <a:latin typeface="Cambria Math" panose="02040503050406030204" pitchFamily="18" charset="0"/>
                      </a:rPr>
                      <m:t>Ca</m:t>
                    </m:r>
                  </m:e>
                  <m:sup>
                    <m:r>
                      <a:rPr lang="en-US" sz="1600" b="0" i="0" kern="12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0" kern="1200" smtClean="0">
                        <a:latin typeface="Cambria Math" panose="02040503050406030204" pitchFamily="18" charset="0"/>
                      </a:rPr>
                      <m:t>+</m:t>
                    </m:r>
                  </m:sup>
                </m:sSup>
                <m:r>
                  <a:rPr lang="en-US" sz="1600" b="0" i="0" kern="1200" smtClean="0">
                    <a:latin typeface="Cambria Math" panose="02040503050406030204" pitchFamily="18" charset="0"/>
                  </a:rPr>
                  <m:t>,</m:t>
                </m:r>
                <m:sSup>
                  <m:sSupPr>
                    <m:ctrlPr>
                      <a:rPr lang="en-US" sz="160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m:rPr>
                        <m:sty m:val="p"/>
                      </m:rPr>
                      <a:rPr lang="en-US" sz="1600" b="0" i="0" kern="1200" smtClean="0">
                        <a:latin typeface="Cambria Math" panose="02040503050406030204" pitchFamily="18" charset="0"/>
                      </a:rPr>
                      <m:t>Mg</m:t>
                    </m:r>
                  </m:e>
                  <m:sup>
                    <m:r>
                      <a:rPr lang="en-US" sz="1600" b="0" i="0" kern="12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0" kern="1200" smtClean="0">
                        <a:latin typeface="Cambria Math" panose="02040503050406030204" pitchFamily="18" charset="0"/>
                      </a:rPr>
                      <m:t>+</m:t>
                    </m:r>
                  </m:sup>
                </m:sSup>
                <m:r>
                  <a:rPr lang="en-US" sz="1600" b="0" i="0" kern="1200" smtClean="0">
                    <a:latin typeface="Cambria Math" panose="02040503050406030204" pitchFamily="18" charset="0"/>
                  </a:rPr>
                  <m:t>,</m:t>
                </m:r>
                <m:sSup>
                  <m:sSupPr>
                    <m:ctrlPr>
                      <a:rPr lang="en-US" sz="160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m:rPr>
                        <m:sty m:val="p"/>
                      </m:rPr>
                      <a:rPr lang="en-US" sz="1600" b="0" i="0" kern="1200" smtClean="0">
                        <a:latin typeface="Cambria Math" panose="02040503050406030204" pitchFamily="18" charset="0"/>
                      </a:rPr>
                      <m:t>Cl</m:t>
                    </m:r>
                  </m:e>
                  <m:sup>
                    <m:r>
                      <a:rPr lang="en-US" sz="1600" b="0" i="0" kern="1200" smtClean="0">
                        <a:latin typeface="Cambria Math" panose="02040503050406030204" pitchFamily="18" charset="0"/>
                      </a:rPr>
                      <m:t>−</m:t>
                    </m:r>
                  </m:sup>
                </m:sSup>
                <m:r>
                  <a:rPr lang="en-US" sz="1600" b="0" i="0" kern="1200" smtClean="0">
                    <a:latin typeface="Cambria Math" panose="02040503050406030204" pitchFamily="18" charset="0"/>
                  </a:rPr>
                  <m:t>, </m:t>
                </m:r>
                <m:sSup>
                  <m:sSupPr>
                    <m:ctrlPr>
                      <a:rPr lang="en-US" sz="160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m:rPr>
                        <m:sty m:val="p"/>
                      </m:rPr>
                      <a:rPr lang="en-US" sz="1600" b="0" i="0" kern="1200" smtClean="0">
                        <a:latin typeface="Cambria Math" panose="02040503050406030204" pitchFamily="18" charset="0"/>
                      </a:rPr>
                      <m:t>HC</m:t>
                    </m:r>
                    <m:sSub>
                      <m:sSubPr>
                        <m:ctrlPr>
                          <a:rPr lang="en-US" sz="1600" b="0" i="1" kern="120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kern="120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1600" b="0" i="0" kern="120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e>
                  <m:sup>
                    <m:r>
                      <a:rPr lang="en-US" sz="1600" b="0" i="0" kern="1200" smtClean="0">
                        <a:latin typeface="Cambria Math" panose="02040503050406030204" pitchFamily="18" charset="0"/>
                      </a:rPr>
                      <m:t>−</m:t>
                    </m:r>
                  </m:sup>
                </m:sSup>
                <m:r>
                  <a:rPr lang="en-US" sz="1600" b="0" i="0" kern="1200" smtClean="0">
                    <a:latin typeface="Cambria Math" panose="02040503050406030204" pitchFamily="18" charset="0"/>
                  </a:rPr>
                  <m:t>,</m:t>
                </m:r>
                <m:sSup>
                  <m:sSupPr>
                    <m:ctrlPr>
                      <a:rPr lang="en-US" sz="160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m:rPr>
                        <m:sty m:val="p"/>
                      </m:rPr>
                      <a:rPr lang="en-US" sz="1600" b="0" i="0" kern="1200" smtClean="0">
                        <a:latin typeface="Cambria Math" panose="02040503050406030204" pitchFamily="18" charset="0"/>
                      </a:rPr>
                      <m:t>S</m:t>
                    </m:r>
                    <m:sSub>
                      <m:sSubPr>
                        <m:ctrlPr>
                          <a:rPr lang="en-US" sz="1600" b="0" i="1" kern="120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kern="120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1600" b="0" i="0" kern="120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e>
                  <m:sup>
                    <m:r>
                      <a:rPr lang="en-US" sz="1600" b="0" i="0" kern="12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0" kern="1200" smtClean="0">
                        <a:latin typeface="Cambria Math" panose="02040503050406030204" pitchFamily="18" charset="0"/>
                      </a:rPr>
                      <m:t>−</m:t>
                    </m:r>
                  </m:sup>
                </m:sSup>
                <m:r>
                  <a:rPr lang="en-US" sz="1600" b="0" i="0" kern="1200" smtClean="0">
                    <a:latin typeface="Cambria Math" panose="02040503050406030204" pitchFamily="18" charset="0"/>
                  </a:rPr>
                  <m:t>)</m:t>
                </m:r>
              </m:oMath>
            </m:oMathPara>
          </a14:m>
          <a:endParaRPr lang="en-US" sz="1600" i="0" kern="1200" dirty="0"/>
        </a:p>
      </dsp:txBody>
      <dsp:txXfrm>
        <a:off x="8256305" y="1572099"/>
        <a:ext cx="3616307" cy="6635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F7B35A-C00A-4BDC-BC5C-7DFC2B27D0C8}">
      <dsp:nvSpPr>
        <dsp:cNvPr id="0" name=""/>
        <dsp:cNvSpPr/>
      </dsp:nvSpPr>
      <dsp:spPr>
        <a:xfrm>
          <a:off x="9759516" y="3330038"/>
          <a:ext cx="1149025" cy="547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435"/>
              </a:lnTo>
              <a:lnTo>
                <a:pt x="1149025" y="240435"/>
              </a:lnTo>
              <a:lnTo>
                <a:pt x="1149025" y="547505"/>
              </a:lnTo>
            </a:path>
          </a:pathLst>
        </a:custGeom>
        <a:noFill/>
        <a:ln w="222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777878-19F4-4ACC-AC03-D54E5BBB5EC5}">
      <dsp:nvSpPr>
        <dsp:cNvPr id="0" name=""/>
        <dsp:cNvSpPr/>
      </dsp:nvSpPr>
      <dsp:spPr>
        <a:xfrm>
          <a:off x="8608165" y="3330038"/>
          <a:ext cx="1151350" cy="547505"/>
        </a:xfrm>
        <a:custGeom>
          <a:avLst/>
          <a:gdLst/>
          <a:ahLst/>
          <a:cxnLst/>
          <a:rect l="0" t="0" r="0" b="0"/>
          <a:pathLst>
            <a:path>
              <a:moveTo>
                <a:pt x="1151350" y="0"/>
              </a:moveTo>
              <a:lnTo>
                <a:pt x="1151350" y="240435"/>
              </a:lnTo>
              <a:lnTo>
                <a:pt x="0" y="240435"/>
              </a:lnTo>
              <a:lnTo>
                <a:pt x="0" y="547505"/>
              </a:lnTo>
            </a:path>
          </a:pathLst>
        </a:custGeom>
        <a:noFill/>
        <a:ln w="222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DD117-37E3-482B-8844-AB8C172C7B67}">
      <dsp:nvSpPr>
        <dsp:cNvPr id="0" name=""/>
        <dsp:cNvSpPr/>
      </dsp:nvSpPr>
      <dsp:spPr>
        <a:xfrm>
          <a:off x="6103435" y="1758850"/>
          <a:ext cx="3656080" cy="600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777"/>
              </a:lnTo>
              <a:lnTo>
                <a:pt x="3656080" y="293777"/>
              </a:lnTo>
              <a:lnTo>
                <a:pt x="3656080" y="600847"/>
              </a:lnTo>
            </a:path>
          </a:pathLst>
        </a:custGeom>
        <a:noFill/>
        <a:ln w="222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FB0E96-0863-4764-8E94-3D884D11D087}">
      <dsp:nvSpPr>
        <dsp:cNvPr id="0" name=""/>
        <dsp:cNvSpPr/>
      </dsp:nvSpPr>
      <dsp:spPr>
        <a:xfrm>
          <a:off x="3531281" y="3330052"/>
          <a:ext cx="2276848" cy="547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420"/>
              </a:lnTo>
              <a:lnTo>
                <a:pt x="2276848" y="240420"/>
              </a:lnTo>
              <a:lnTo>
                <a:pt x="2276848" y="547490"/>
              </a:lnTo>
            </a:path>
          </a:pathLst>
        </a:custGeom>
        <a:noFill/>
        <a:ln w="222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CFAF51-4B41-4827-8606-58D7D35A664D}">
      <dsp:nvSpPr>
        <dsp:cNvPr id="0" name=""/>
        <dsp:cNvSpPr/>
      </dsp:nvSpPr>
      <dsp:spPr>
        <a:xfrm>
          <a:off x="3485561" y="3330052"/>
          <a:ext cx="91440" cy="5474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0420"/>
              </a:lnTo>
              <a:lnTo>
                <a:pt x="49755" y="240420"/>
              </a:lnTo>
              <a:lnTo>
                <a:pt x="49755" y="547490"/>
              </a:lnTo>
            </a:path>
          </a:pathLst>
        </a:custGeom>
        <a:noFill/>
        <a:ln w="222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EE087E-B7C7-46EC-A2DE-6A9625CACEA8}">
      <dsp:nvSpPr>
        <dsp:cNvPr id="0" name=""/>
        <dsp:cNvSpPr/>
      </dsp:nvSpPr>
      <dsp:spPr>
        <a:xfrm>
          <a:off x="1280490" y="3330052"/>
          <a:ext cx="2250791" cy="547490"/>
        </a:xfrm>
        <a:custGeom>
          <a:avLst/>
          <a:gdLst/>
          <a:ahLst/>
          <a:cxnLst/>
          <a:rect l="0" t="0" r="0" b="0"/>
          <a:pathLst>
            <a:path>
              <a:moveTo>
                <a:pt x="2250791" y="0"/>
              </a:moveTo>
              <a:lnTo>
                <a:pt x="2250791" y="240420"/>
              </a:lnTo>
              <a:lnTo>
                <a:pt x="0" y="240420"/>
              </a:lnTo>
              <a:lnTo>
                <a:pt x="0" y="547490"/>
              </a:lnTo>
            </a:path>
          </a:pathLst>
        </a:custGeom>
        <a:noFill/>
        <a:ln w="222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3A125F-7EB2-4FF6-95AB-FC1B3DD15F25}">
      <dsp:nvSpPr>
        <dsp:cNvPr id="0" name=""/>
        <dsp:cNvSpPr/>
      </dsp:nvSpPr>
      <dsp:spPr>
        <a:xfrm>
          <a:off x="3531281" y="1758850"/>
          <a:ext cx="2572154" cy="600862"/>
        </a:xfrm>
        <a:custGeom>
          <a:avLst/>
          <a:gdLst/>
          <a:ahLst/>
          <a:cxnLst/>
          <a:rect l="0" t="0" r="0" b="0"/>
          <a:pathLst>
            <a:path>
              <a:moveTo>
                <a:pt x="2572154" y="0"/>
              </a:moveTo>
              <a:lnTo>
                <a:pt x="2572154" y="293792"/>
              </a:lnTo>
              <a:lnTo>
                <a:pt x="0" y="293792"/>
              </a:lnTo>
              <a:lnTo>
                <a:pt x="0" y="600862"/>
              </a:lnTo>
            </a:path>
          </a:pathLst>
        </a:custGeom>
        <a:noFill/>
        <a:ln w="222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6B99A3-3874-4702-9779-48F4968ABB0F}">
      <dsp:nvSpPr>
        <dsp:cNvPr id="0" name=""/>
        <dsp:cNvSpPr/>
      </dsp:nvSpPr>
      <dsp:spPr>
        <a:xfrm>
          <a:off x="4641199" y="537049"/>
          <a:ext cx="2924472" cy="1221800"/>
        </a:xfrm>
        <a:prstGeom prst="rect">
          <a:avLst/>
        </a:prstGeom>
        <a:solidFill>
          <a:srgbClr val="CE3321"/>
        </a:solidFill>
        <a:ln w="12700" cap="flat" cmpd="sng" algn="ctr">
          <a:noFill/>
          <a:prstDash val="solid"/>
          <a:miter lim="800000"/>
        </a:ln>
        <a:effectLst>
          <a:outerShdw blurRad="50800" dist="38100" dir="5400000" sx="101000" sy="101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WBCs</a:t>
          </a:r>
        </a:p>
      </dsp:txBody>
      <dsp:txXfrm>
        <a:off x="4641199" y="537049"/>
        <a:ext cx="2924472" cy="1221800"/>
      </dsp:txXfrm>
    </dsp:sp>
    <dsp:sp modelId="{A76D6D7F-DBBE-45E3-839F-66A058B670EC}">
      <dsp:nvSpPr>
        <dsp:cNvPr id="0" name=""/>
        <dsp:cNvSpPr/>
      </dsp:nvSpPr>
      <dsp:spPr>
        <a:xfrm>
          <a:off x="2296846" y="2359712"/>
          <a:ext cx="2468869" cy="970340"/>
        </a:xfrm>
        <a:prstGeom prst="rect">
          <a:avLst/>
        </a:prstGeom>
        <a:solidFill>
          <a:srgbClr val="E15243"/>
        </a:solidFill>
        <a:ln w="12700" cap="flat" cmpd="sng" algn="ctr">
          <a:noFill/>
          <a:prstDash val="solid"/>
          <a:miter lim="800000"/>
        </a:ln>
        <a:effectLst>
          <a:outerShdw blurRad="50800" dist="38100" dir="8100000" sx="101000" sy="101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Granular</a:t>
          </a:r>
        </a:p>
      </dsp:txBody>
      <dsp:txXfrm>
        <a:off x="2296846" y="2359712"/>
        <a:ext cx="2468869" cy="970340"/>
      </dsp:txXfrm>
    </dsp:sp>
    <dsp:sp modelId="{621CB5BA-1190-47DC-B425-E3DADDD61CBA}">
      <dsp:nvSpPr>
        <dsp:cNvPr id="0" name=""/>
        <dsp:cNvSpPr/>
      </dsp:nvSpPr>
      <dsp:spPr>
        <a:xfrm>
          <a:off x="307781" y="3877543"/>
          <a:ext cx="1945417" cy="1080782"/>
        </a:xfrm>
        <a:prstGeom prst="rect">
          <a:avLst/>
        </a:prstGeom>
        <a:solidFill>
          <a:srgbClr val="E87D72"/>
        </a:solidFill>
        <a:ln w="12700" cap="flat" cmpd="sng" algn="ctr">
          <a:noFill/>
          <a:prstDash val="solid"/>
          <a:miter lim="800000"/>
        </a:ln>
        <a:effectLst>
          <a:outerShdw blurRad="50800" dist="38100" dir="5400000" sx="101000" sy="101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Neutrophils (62%)</a:t>
          </a:r>
        </a:p>
      </dsp:txBody>
      <dsp:txXfrm>
        <a:off x="307781" y="3877543"/>
        <a:ext cx="1945417" cy="1080782"/>
      </dsp:txXfrm>
    </dsp:sp>
    <dsp:sp modelId="{669F9EDE-4D40-44A0-90D5-01FAC1145162}">
      <dsp:nvSpPr>
        <dsp:cNvPr id="0" name=""/>
        <dsp:cNvSpPr/>
      </dsp:nvSpPr>
      <dsp:spPr>
        <a:xfrm>
          <a:off x="2562608" y="3877543"/>
          <a:ext cx="1945417" cy="1080782"/>
        </a:xfrm>
        <a:prstGeom prst="rect">
          <a:avLst/>
        </a:prstGeom>
        <a:solidFill>
          <a:srgbClr val="E87D72"/>
        </a:solidFill>
        <a:ln w="12700" cap="flat" cmpd="sng" algn="ctr">
          <a:noFill/>
          <a:prstDash val="solid"/>
          <a:miter lim="800000"/>
        </a:ln>
        <a:effectLst>
          <a:outerShdw blurRad="50800" dist="38100" dir="5400000" sx="101000" sy="101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Acidophils</a:t>
          </a:r>
          <a:r>
            <a:rPr lang="en-US" sz="2800" kern="1200" dirty="0"/>
            <a:t> (2.3%)</a:t>
          </a:r>
        </a:p>
      </dsp:txBody>
      <dsp:txXfrm>
        <a:off x="2562608" y="3877543"/>
        <a:ext cx="1945417" cy="1080782"/>
      </dsp:txXfrm>
    </dsp:sp>
    <dsp:sp modelId="{1F916A8E-41C2-4E26-B6D9-A17B40832D5E}">
      <dsp:nvSpPr>
        <dsp:cNvPr id="0" name=""/>
        <dsp:cNvSpPr/>
      </dsp:nvSpPr>
      <dsp:spPr>
        <a:xfrm>
          <a:off x="4835420" y="3877543"/>
          <a:ext cx="1945417" cy="1080782"/>
        </a:xfrm>
        <a:prstGeom prst="rect">
          <a:avLst/>
        </a:prstGeom>
        <a:solidFill>
          <a:srgbClr val="E87D72"/>
        </a:solidFill>
        <a:ln w="12700" cap="flat" cmpd="sng" algn="ctr">
          <a:noFill/>
          <a:prstDash val="solid"/>
          <a:miter lim="800000"/>
        </a:ln>
        <a:effectLst>
          <a:outerShdw blurRad="50800" dist="38100" dir="5400000" sx="101000" sy="101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Basophils (0.4%)</a:t>
          </a:r>
        </a:p>
      </dsp:txBody>
      <dsp:txXfrm>
        <a:off x="4835420" y="3877543"/>
        <a:ext cx="1945417" cy="1080782"/>
      </dsp:txXfrm>
    </dsp:sp>
    <dsp:sp modelId="{F4B66572-DCC5-4199-BD06-CF754F6AEECE}">
      <dsp:nvSpPr>
        <dsp:cNvPr id="0" name=""/>
        <dsp:cNvSpPr/>
      </dsp:nvSpPr>
      <dsp:spPr>
        <a:xfrm>
          <a:off x="8525081" y="2359698"/>
          <a:ext cx="2468869" cy="970340"/>
        </a:xfrm>
        <a:prstGeom prst="rect">
          <a:avLst/>
        </a:prstGeom>
        <a:solidFill>
          <a:srgbClr val="E15243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sx="101000" sy="101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/>
            <a:t>Agranular</a:t>
          </a:r>
          <a:endParaRPr lang="en-US" sz="4000" kern="1200" dirty="0"/>
        </a:p>
      </dsp:txBody>
      <dsp:txXfrm>
        <a:off x="8525081" y="2359698"/>
        <a:ext cx="2468869" cy="970340"/>
      </dsp:txXfrm>
    </dsp:sp>
    <dsp:sp modelId="{2EEC1AD1-1000-456B-B78D-4702689FF396}">
      <dsp:nvSpPr>
        <dsp:cNvPr id="0" name=""/>
        <dsp:cNvSpPr/>
      </dsp:nvSpPr>
      <dsp:spPr>
        <a:xfrm>
          <a:off x="7635457" y="3877543"/>
          <a:ext cx="1945417" cy="1080782"/>
        </a:xfrm>
        <a:prstGeom prst="rect">
          <a:avLst/>
        </a:prstGeom>
        <a:solidFill>
          <a:srgbClr val="E87D72"/>
        </a:solidFill>
        <a:ln w="12700" cap="flat" cmpd="sng" algn="ctr">
          <a:noFill/>
          <a:prstDash val="solid"/>
          <a:miter lim="800000"/>
        </a:ln>
        <a:effectLst>
          <a:outerShdw blurRad="50800" dist="38100" dir="5400000" sx="101000" sy="101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Lymphocytes (30%)</a:t>
          </a:r>
        </a:p>
      </dsp:txBody>
      <dsp:txXfrm>
        <a:off x="7635457" y="3877543"/>
        <a:ext cx="1945417" cy="1080782"/>
      </dsp:txXfrm>
    </dsp:sp>
    <dsp:sp modelId="{73A0DDA6-E689-4833-A5D1-1F9E7DBADC4E}">
      <dsp:nvSpPr>
        <dsp:cNvPr id="0" name=""/>
        <dsp:cNvSpPr/>
      </dsp:nvSpPr>
      <dsp:spPr>
        <a:xfrm>
          <a:off x="9934706" y="3877543"/>
          <a:ext cx="1947669" cy="1093109"/>
        </a:xfrm>
        <a:prstGeom prst="rect">
          <a:avLst/>
        </a:prstGeom>
        <a:solidFill>
          <a:srgbClr val="E87D72"/>
        </a:solidFill>
        <a:ln w="12700" cap="flat" cmpd="sng" algn="ctr">
          <a:noFill/>
          <a:prstDash val="solid"/>
          <a:miter lim="800000"/>
        </a:ln>
        <a:effectLst>
          <a:outerShdw blurRad="50800" dist="38100" dir="5400000" sx="101000" sy="101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Monocytes (5.3%)</a:t>
          </a:r>
        </a:p>
      </dsp:txBody>
      <dsp:txXfrm>
        <a:off x="9934706" y="3877543"/>
        <a:ext cx="1947669" cy="1093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7DB2-4CC3-465D-A72D-5FAE6169F0A0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48AA-FC05-4D1A-AF53-33937D75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3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7DB2-4CC3-465D-A72D-5FAE6169F0A0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48AA-FC05-4D1A-AF53-33937D75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46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7DB2-4CC3-465D-A72D-5FAE6169F0A0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48AA-FC05-4D1A-AF53-33937D75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20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7DB2-4CC3-465D-A72D-5FAE6169F0A0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48AA-FC05-4D1A-AF53-33937D75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4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7DB2-4CC3-465D-A72D-5FAE6169F0A0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48AA-FC05-4D1A-AF53-33937D75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87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7DB2-4CC3-465D-A72D-5FAE6169F0A0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48AA-FC05-4D1A-AF53-33937D75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91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7DB2-4CC3-465D-A72D-5FAE6169F0A0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48AA-FC05-4D1A-AF53-33937D75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7DB2-4CC3-465D-A72D-5FAE6169F0A0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48AA-FC05-4D1A-AF53-33937D75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9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7DB2-4CC3-465D-A72D-5FAE6169F0A0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48AA-FC05-4D1A-AF53-33937D75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34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7DB2-4CC3-465D-A72D-5FAE6169F0A0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48AA-FC05-4D1A-AF53-33937D75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44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7DB2-4CC3-465D-A72D-5FAE6169F0A0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48AA-FC05-4D1A-AF53-33937D75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87DB2-4CC3-465D-A72D-5FAE6169F0A0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C48AA-FC05-4D1A-AF53-33937D75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4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475751" y="679504"/>
            <a:ext cx="11163602" cy="2796538"/>
            <a:chOff x="5475751" y="679504"/>
            <a:chExt cx="11163602" cy="2796538"/>
          </a:xfrm>
          <a:blipFill dpi="0" rotWithShape="1">
            <a:blip r:embed="rId2"/>
            <a:srcRect/>
            <a:tile tx="0" ty="615950" sx="100000" sy="100000" flip="none" algn="tl"/>
          </a:blipFill>
        </p:grpSpPr>
        <p:sp>
          <p:nvSpPr>
            <p:cNvPr id="2" name="Rounded Rectangle 1"/>
            <p:cNvSpPr/>
            <p:nvPr/>
          </p:nvSpPr>
          <p:spPr>
            <a:xfrm rot="19495575">
              <a:off x="5626660" y="679504"/>
              <a:ext cx="5401994" cy="71208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2"/>
            <p:cNvSpPr/>
            <p:nvPr/>
          </p:nvSpPr>
          <p:spPr>
            <a:xfrm rot="19495575">
              <a:off x="5475751" y="1108060"/>
              <a:ext cx="7505830" cy="85167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 rot="19495575">
              <a:off x="5537808" y="2265078"/>
              <a:ext cx="7751435" cy="109243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 rot="19495575">
              <a:off x="7257113" y="2553849"/>
              <a:ext cx="7751435" cy="92219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 rot="19495575">
              <a:off x="8887918" y="2731637"/>
              <a:ext cx="7751435" cy="71513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18966" y="-1"/>
            <a:ext cx="12161520" cy="274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8770566" y="3434964"/>
            <a:ext cx="6595609" cy="274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4024" y="992048"/>
            <a:ext cx="5664881" cy="5293757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b="1" dirty="0">
                <a:ln w="0"/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CHAPTER FIVE :</a:t>
            </a:r>
          </a:p>
          <a:p>
            <a:pPr algn="ctr">
              <a:spcAft>
                <a:spcPts val="1200"/>
              </a:spcAft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BLOOD </a:t>
            </a:r>
          </a:p>
          <a:p>
            <a:pPr algn="ctr">
              <a:spcAft>
                <a:spcPts val="1200"/>
              </a:spcAft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ANATOMY &amp;PHYSIOLOGY</a:t>
            </a:r>
          </a:p>
          <a:p>
            <a:pPr algn="ctr">
              <a:spcAft>
                <a:spcPts val="1200"/>
              </a:spcAft>
            </a:pPr>
            <a:r>
              <a:rPr lang="en-US" sz="3200" b="1" dirty="0">
                <a:ln w="0"/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Dr.  </a:t>
            </a:r>
            <a:r>
              <a:rPr lang="en-US" sz="3200" b="1" dirty="0" err="1">
                <a:ln w="0"/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Raghda</a:t>
            </a:r>
            <a:r>
              <a:rPr lang="en-US" sz="3200" b="1" dirty="0">
                <a:ln w="0"/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Hameed  Jasim     </a:t>
            </a:r>
          </a:p>
          <a:p>
            <a:pPr algn="ctr">
              <a:spcAft>
                <a:spcPts val="1200"/>
              </a:spcAft>
            </a:pPr>
            <a:r>
              <a:rPr lang="en-US" sz="3200" b="1" dirty="0" err="1">
                <a:ln w="0"/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M.B.Ch.B</a:t>
            </a:r>
            <a:r>
              <a:rPr lang="en-US" sz="3200" b="1" dirty="0">
                <a:ln w="0"/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F.I. B.M.S.  Path.</a:t>
            </a:r>
          </a:p>
          <a:p>
            <a:pPr algn="ctr">
              <a:spcAft>
                <a:spcPts val="1200"/>
              </a:spcAft>
            </a:pPr>
            <a:r>
              <a:rPr lang="en-US" sz="3200" b="1" dirty="0">
                <a:ln w="0"/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r>
              <a:rPr lang="en-US" sz="3200" b="1" baseline="30000" dirty="0">
                <a:ln w="0"/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ST</a:t>
            </a:r>
            <a:r>
              <a:rPr lang="en-US" sz="3200" b="1" dirty="0">
                <a:ln w="0"/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Year</a:t>
            </a:r>
          </a:p>
          <a:p>
            <a:pPr algn="ctr">
              <a:spcAft>
                <a:spcPts val="1200"/>
              </a:spcAft>
            </a:pPr>
            <a:r>
              <a:rPr lang="en-US" sz="3200" b="1" dirty="0">
                <a:ln w="0"/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Medical Laboratory  Techniques  </a:t>
            </a:r>
          </a:p>
          <a:p>
            <a:pPr algn="ctr">
              <a:spcAft>
                <a:spcPts val="1200"/>
              </a:spcAft>
            </a:pPr>
            <a:r>
              <a:rPr lang="en-US" sz="3200" b="1" dirty="0">
                <a:ln w="0"/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2nd  Semester  2023-2024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03533" y="3598628"/>
            <a:ext cx="655949" cy="92333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5400" dirty="0">
                <a:ln w="0"/>
                <a:solidFill>
                  <a:srgbClr val="68100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endParaRPr lang="en-US" sz="540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2133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2000" cy="914400"/>
          </a:xfrm>
          <a:prstGeom prst="rect">
            <a:avLst/>
          </a:prstGeom>
          <a:solidFill>
            <a:srgbClr val="D22B4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05888"/>
            <a:ext cx="12192000" cy="365760"/>
          </a:xfrm>
          <a:prstGeom prst="rect">
            <a:avLst/>
          </a:prstGeom>
          <a:solidFill>
            <a:srgbClr val="D22B4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90085" y="-8931"/>
            <a:ext cx="4211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85000"/>
                  </a:schemeClr>
                </a:solidFill>
              </a:rPr>
              <a:t>Erythropoiesis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257" y="1112520"/>
            <a:ext cx="1194948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production of RBCs is known as erythropoiesis.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789716"/>
              </p:ext>
            </p:extLst>
          </p:nvPr>
        </p:nvGraphicFramePr>
        <p:xfrm>
          <a:off x="2304957" y="2070792"/>
          <a:ext cx="7548729" cy="25104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5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751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C00000"/>
                          </a:solidFill>
                        </a:rPr>
                        <a:t>Adult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Red bone marrow of long bones              (hip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bone, breast bone &amp; ribs)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502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C00000"/>
                          </a:solidFill>
                        </a:rPr>
                        <a:t>Child</a:t>
                      </a:r>
                    </a:p>
                    <a:p>
                      <a:pPr algn="ctr"/>
                      <a:r>
                        <a:rPr lang="en-US" sz="2600" baseline="0" dirty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n-US" sz="2600" baseline="0" dirty="0" err="1">
                          <a:solidFill>
                            <a:srgbClr val="C00000"/>
                          </a:solidFill>
                        </a:rPr>
                        <a:t>upto</a:t>
                      </a:r>
                      <a:r>
                        <a:rPr lang="en-US" sz="2600" baseline="0" dirty="0">
                          <a:solidFill>
                            <a:srgbClr val="C00000"/>
                          </a:solidFill>
                        </a:rPr>
                        <a:t> 5 year)</a:t>
                      </a:r>
                      <a:endParaRPr lang="en-US" sz="2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Bone marrow of all the bones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3599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solidFill>
                            <a:srgbClr val="C00000"/>
                          </a:solidFill>
                        </a:rPr>
                        <a:t>Foetus</a:t>
                      </a:r>
                      <a:endParaRPr lang="en-US" sz="2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Liver &amp; spleen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2289410" y="4953659"/>
            <a:ext cx="7613177" cy="118325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36576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Increase in number of RBCs is known as </a:t>
            </a:r>
            <a:r>
              <a:rPr lang="en-US" sz="2400" dirty="0">
                <a:solidFill>
                  <a:schemeClr val="tx1"/>
                </a:solidFill>
              </a:rPr>
              <a:t>polycythemia</a:t>
            </a:r>
          </a:p>
          <a:p>
            <a:pPr marL="457200" indent="-36576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Decrease in number of RBCs is known as </a:t>
            </a:r>
            <a:r>
              <a:rPr lang="en-US" sz="2400" dirty="0" err="1">
                <a:solidFill>
                  <a:schemeClr val="tx1"/>
                </a:solidFill>
              </a:rPr>
              <a:t>erythropenia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704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2000" cy="914400"/>
          </a:xfrm>
          <a:prstGeom prst="rect">
            <a:avLst/>
          </a:prstGeom>
          <a:solidFill>
            <a:srgbClr val="D22B4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05888"/>
            <a:ext cx="12192000" cy="365760"/>
          </a:xfrm>
          <a:prstGeom prst="rect">
            <a:avLst/>
          </a:prstGeom>
          <a:solidFill>
            <a:srgbClr val="D22B4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96579" y="-8931"/>
            <a:ext cx="51988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85000"/>
                  </a:schemeClr>
                </a:solidFill>
              </a:rPr>
              <a:t>Functions of RBCs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12706" y="1305575"/>
                <a:ext cx="9966575" cy="170816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91440" tIns="45720" rIns="91440" bIns="45720">
                <a:spAutoFit/>
              </a:bodyPr>
              <a:lstStyle/>
              <a:p>
                <a:pPr marL="685800" indent="-68580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5000" dirty="0">
                    <a:ln w="0"/>
                    <a:solidFill>
                      <a:srgbClr val="E9696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Transport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000" i="1">
                            <a:ln w="0"/>
                            <a:solidFill>
                              <a:srgbClr val="E96960"/>
                            </a:solidFill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5000" i="0">
                            <a:ln w="0"/>
                            <a:solidFill>
                              <a:srgbClr val="E96960"/>
                            </a:solidFill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5000" i="0">
                            <a:ln w="0"/>
                            <a:solidFill>
                              <a:srgbClr val="E96960"/>
                            </a:solidFill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5000" dirty="0">
                    <a:ln w="0"/>
                    <a:solidFill>
                      <a:srgbClr val="E9696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 from lungs to tissues</a:t>
                </a:r>
                <a:endParaRPr lang="en-US" sz="5000" b="0" cap="none" spc="0" dirty="0">
                  <a:ln w="0"/>
                  <a:solidFill>
                    <a:srgbClr val="E969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pPr marL="685800" indent="-685800"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en-US" sz="5000" dirty="0">
                    <a:ln w="0"/>
                    <a:solidFill>
                      <a:srgbClr val="E9696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Transport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000" b="0" i="0" smtClean="0">
                        <a:ln w="0"/>
                        <a:solidFill>
                          <a:srgbClr val="E96960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C</m:t>
                    </m:r>
                    <m:sSub>
                      <m:sSubPr>
                        <m:ctrlPr>
                          <a:rPr lang="en-US" sz="5000" i="1">
                            <a:ln w="0"/>
                            <a:solidFill>
                              <a:srgbClr val="E96960"/>
                            </a:solidFill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5000">
                            <a:ln w="0"/>
                            <a:solidFill>
                              <a:srgbClr val="E96960"/>
                            </a:solidFill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5000">
                            <a:ln w="0"/>
                            <a:solidFill>
                              <a:srgbClr val="E96960"/>
                            </a:solidFill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5000" dirty="0">
                    <a:ln w="0"/>
                    <a:solidFill>
                      <a:srgbClr val="E9696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from tissues to lungs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706" y="1305575"/>
                <a:ext cx="9966575" cy="170816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711953" y="3404911"/>
            <a:ext cx="10768083" cy="255212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8640" indent="-5143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</a:rPr>
              <a:t>Normal blood contains </a:t>
            </a:r>
            <a:r>
              <a:rPr lang="en-US" sz="3200" dirty="0">
                <a:solidFill>
                  <a:schemeClr val="tx1"/>
                </a:solidFill>
              </a:rPr>
              <a:t>13 – 15 g </a:t>
            </a:r>
            <a:r>
              <a:rPr lang="en-US" sz="3200" dirty="0">
                <a:solidFill>
                  <a:schemeClr val="bg1"/>
                </a:solidFill>
              </a:rPr>
              <a:t>of </a:t>
            </a:r>
            <a:r>
              <a:rPr lang="en-US" sz="3200" dirty="0" err="1">
                <a:solidFill>
                  <a:schemeClr val="bg1"/>
                </a:solidFill>
              </a:rPr>
              <a:t>Hb</a:t>
            </a:r>
            <a:r>
              <a:rPr lang="en-US" sz="3200" dirty="0">
                <a:solidFill>
                  <a:schemeClr val="bg1"/>
                </a:solidFill>
              </a:rPr>
              <a:t> per </a:t>
            </a:r>
            <a:r>
              <a:rPr lang="en-US" sz="3200" dirty="0">
                <a:solidFill>
                  <a:schemeClr val="tx1"/>
                </a:solidFill>
              </a:rPr>
              <a:t>100 ml </a:t>
            </a:r>
            <a:r>
              <a:rPr lang="en-US" sz="3200" dirty="0">
                <a:solidFill>
                  <a:schemeClr val="bg1"/>
                </a:solidFill>
              </a:rPr>
              <a:t>of blood</a:t>
            </a:r>
          </a:p>
          <a:p>
            <a:pPr marL="548640" indent="-5143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</a:rPr>
              <a:t>One RBC contains about </a:t>
            </a:r>
            <a:r>
              <a:rPr lang="en-US" sz="3200" dirty="0">
                <a:solidFill>
                  <a:schemeClr val="tx1"/>
                </a:solidFill>
              </a:rPr>
              <a:t>250 million </a:t>
            </a:r>
            <a:r>
              <a:rPr lang="en-US" sz="3200" dirty="0">
                <a:solidFill>
                  <a:schemeClr val="bg1"/>
                </a:solidFill>
              </a:rPr>
              <a:t>molecules of </a:t>
            </a:r>
            <a:r>
              <a:rPr lang="en-US" sz="3200" dirty="0" err="1">
                <a:solidFill>
                  <a:schemeClr val="bg1"/>
                </a:solidFill>
              </a:rPr>
              <a:t>Hb</a:t>
            </a:r>
            <a:endParaRPr lang="en-US" sz="3200" dirty="0">
              <a:solidFill>
                <a:schemeClr val="bg1"/>
              </a:solidFill>
            </a:endParaRPr>
          </a:p>
          <a:p>
            <a:pPr marL="548640" indent="-5143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</a:rPr>
              <a:t>Each molecule of </a:t>
            </a:r>
            <a:r>
              <a:rPr lang="en-US" sz="3200" dirty="0" err="1">
                <a:solidFill>
                  <a:schemeClr val="bg1"/>
                </a:solidFill>
              </a:rPr>
              <a:t>Hb</a:t>
            </a:r>
            <a:r>
              <a:rPr lang="en-US" sz="3200" dirty="0">
                <a:solidFill>
                  <a:schemeClr val="bg1"/>
                </a:solidFill>
              </a:rPr>
              <a:t> carries </a:t>
            </a:r>
            <a:r>
              <a:rPr lang="en-US" sz="3200" dirty="0">
                <a:solidFill>
                  <a:schemeClr val="tx1"/>
                </a:solidFill>
              </a:rPr>
              <a:t>four molecules </a:t>
            </a:r>
            <a:r>
              <a:rPr lang="en-US" sz="3200" dirty="0">
                <a:solidFill>
                  <a:schemeClr val="bg1"/>
                </a:solidFill>
              </a:rPr>
              <a:t>of oxygen </a:t>
            </a:r>
          </a:p>
        </p:txBody>
      </p:sp>
    </p:spTree>
    <p:extLst>
      <p:ext uri="{BB962C8B-B14F-4D97-AF65-F5344CB8AC3E}">
        <p14:creationId xmlns:p14="http://schemas.microsoft.com/office/powerpoint/2010/main" val="417015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2000" cy="914400"/>
          </a:xfrm>
          <a:prstGeom prst="rect">
            <a:avLst/>
          </a:prstGeom>
          <a:solidFill>
            <a:srgbClr val="D22B4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05888"/>
            <a:ext cx="12192000" cy="365760"/>
          </a:xfrm>
          <a:prstGeom prst="rect">
            <a:avLst/>
          </a:prstGeom>
          <a:solidFill>
            <a:srgbClr val="D22B4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70827" y="-8931"/>
            <a:ext cx="50503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85000"/>
                  </a:schemeClr>
                </a:solidFill>
              </a:rPr>
              <a:t>White blood cells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b="4753"/>
          <a:stretch/>
        </p:blipFill>
        <p:spPr>
          <a:xfrm>
            <a:off x="7165388" y="1516690"/>
            <a:ext cx="4694516" cy="43927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925546"/>
              </p:ext>
            </p:extLst>
          </p:nvPr>
        </p:nvGraphicFramePr>
        <p:xfrm>
          <a:off x="333483" y="1440688"/>
          <a:ext cx="6463102" cy="45389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7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5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778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Shape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1440"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Amoeboid nucleated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778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Size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1440"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12 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– 15 </a:t>
                      </a:r>
                      <a:r>
                        <a:rPr lang="el-GR" sz="2400" baseline="0" dirty="0">
                          <a:solidFill>
                            <a:schemeClr val="tx1"/>
                          </a:solidFill>
                        </a:rPr>
                        <a:t>μ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m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778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C00000"/>
                          </a:solidFill>
                        </a:rPr>
                        <a:t>Colour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1440"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Colourless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&amp; translucent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778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Count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1440"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5000 – 10000 WBCs/</a:t>
                      </a:r>
                      <a:r>
                        <a:rPr lang="el-GR" sz="2400" baseline="0" dirty="0">
                          <a:solidFill>
                            <a:schemeClr val="tx1"/>
                          </a:solidFill>
                        </a:rPr>
                        <a:t>μ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778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Life span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1440"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10 – 13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days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084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2000" cy="914400"/>
          </a:xfrm>
          <a:prstGeom prst="rect">
            <a:avLst/>
          </a:prstGeom>
          <a:solidFill>
            <a:srgbClr val="D22B4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05888"/>
            <a:ext cx="12192000" cy="365760"/>
          </a:xfrm>
          <a:prstGeom prst="rect">
            <a:avLst/>
          </a:prstGeom>
          <a:solidFill>
            <a:srgbClr val="D22B4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10402" y="-8931"/>
            <a:ext cx="37712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85000"/>
                  </a:schemeClr>
                </a:solidFill>
              </a:rPr>
              <a:t>Leucopoiesis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257" y="1112520"/>
            <a:ext cx="1194948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production of WBCs is known as leucopoiesis.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31976" y="4203510"/>
            <a:ext cx="7728046" cy="186974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8640" indent="-5143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Increase in number of WBCs is known as </a:t>
            </a:r>
            <a:r>
              <a:rPr lang="en-US" sz="2400" dirty="0" err="1">
                <a:solidFill>
                  <a:schemeClr val="tx1"/>
                </a:solidFill>
              </a:rPr>
              <a:t>leucocytosis</a:t>
            </a:r>
            <a:endParaRPr lang="en-US" sz="2400" dirty="0">
              <a:solidFill>
                <a:schemeClr val="bg1"/>
              </a:solidFill>
            </a:endParaRPr>
          </a:p>
          <a:p>
            <a:pPr marL="548640" indent="-5143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Decrease in number of WBCs is known as </a:t>
            </a:r>
            <a:r>
              <a:rPr lang="en-US" sz="2400" dirty="0">
                <a:solidFill>
                  <a:schemeClr val="tx1"/>
                </a:solidFill>
              </a:rPr>
              <a:t>leucopenia</a:t>
            </a:r>
          </a:p>
          <a:p>
            <a:pPr marL="548640" indent="-5143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Pathological increase in number of WBCs is known as </a:t>
            </a:r>
            <a:r>
              <a:rPr lang="en-US" sz="2400" dirty="0">
                <a:solidFill>
                  <a:schemeClr val="tx1"/>
                </a:solidFill>
              </a:rPr>
              <a:t>leukemia (blood cancer)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268478"/>
              </p:ext>
            </p:extLst>
          </p:nvPr>
        </p:nvGraphicFramePr>
        <p:xfrm>
          <a:off x="2294349" y="2070793"/>
          <a:ext cx="7608238" cy="1682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4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4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117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Adult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Liver, spleen, tonsils, bone marrow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17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C00000"/>
                          </a:solidFill>
                        </a:rPr>
                        <a:t>Foetus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Liver, spleen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0168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2000" cy="914400"/>
          </a:xfrm>
          <a:prstGeom prst="rect">
            <a:avLst/>
          </a:prstGeom>
          <a:solidFill>
            <a:srgbClr val="D22B4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05888"/>
            <a:ext cx="12192000" cy="365760"/>
          </a:xfrm>
          <a:prstGeom prst="rect">
            <a:avLst/>
          </a:prstGeom>
          <a:solidFill>
            <a:srgbClr val="D22B4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41893" y="-8931"/>
            <a:ext cx="43082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85000"/>
                  </a:schemeClr>
                </a:solidFill>
              </a:rPr>
              <a:t>Types of WBCs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07593229"/>
              </p:ext>
            </p:extLst>
          </p:nvPr>
        </p:nvGraphicFramePr>
        <p:xfrm>
          <a:off x="0" y="914399"/>
          <a:ext cx="12192000" cy="5591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2677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2000" cy="914400"/>
          </a:xfrm>
          <a:prstGeom prst="rect">
            <a:avLst/>
          </a:prstGeom>
          <a:solidFill>
            <a:srgbClr val="D22B4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05888"/>
            <a:ext cx="12192000" cy="365760"/>
          </a:xfrm>
          <a:prstGeom prst="rect">
            <a:avLst/>
          </a:prstGeom>
          <a:solidFill>
            <a:srgbClr val="D22B4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80371" y="-8931"/>
            <a:ext cx="4431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85000"/>
                  </a:schemeClr>
                </a:solidFill>
              </a:rPr>
              <a:t>Granular WBCs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217865"/>
              </p:ext>
            </p:extLst>
          </p:nvPr>
        </p:nvGraphicFramePr>
        <p:xfrm>
          <a:off x="0" y="914399"/>
          <a:ext cx="12192000" cy="55930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327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70C0"/>
                          </a:solidFill>
                        </a:rPr>
                        <a:t>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70C0"/>
                          </a:solidFill>
                        </a:rPr>
                        <a:t>Appearance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70C0"/>
                          </a:solidFill>
                        </a:rPr>
                        <a:t>Features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70C0"/>
                          </a:solidFill>
                        </a:rPr>
                        <a:t>Functions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70C0"/>
                          </a:solidFill>
                        </a:rPr>
                        <a:t>Location produced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94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Neutrophils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76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Nucleus with 3-4 lobes</a:t>
                      </a:r>
                    </a:p>
                    <a:p>
                      <a:pPr marL="36576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Stain with neutral dye (</a:t>
                      </a:r>
                      <a:r>
                        <a:rPr lang="en-US" dirty="0" err="1"/>
                        <a:t>hematoxylin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0010" indent="0" algn="ctr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Destroy bacteria by phagocytosis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Bone marrow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94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C00000"/>
                          </a:solidFill>
                        </a:rPr>
                        <a:t>Acidophils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</a:rPr>
                        <a:t>eosinophils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76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Nucleus with 2 lobes</a:t>
                      </a:r>
                    </a:p>
                    <a:p>
                      <a:pPr marL="36576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Stain with acidic dye (eosin)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0010" indent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Combat</a:t>
                      </a:r>
                      <a:r>
                        <a:rPr lang="en-US" sz="180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effect of histamine in allergic reactions</a:t>
                      </a:r>
                      <a:endParaRPr lang="en-US" sz="18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Bone marrow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94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Basophils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76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Nucleus with indistinct lobes</a:t>
                      </a:r>
                    </a:p>
                    <a:p>
                      <a:pPr marL="36576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Stain with basic dye (methylene</a:t>
                      </a:r>
                      <a:r>
                        <a:rPr lang="en-US" baseline="0" dirty="0"/>
                        <a:t> blue)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0010" indent="0" algn="ctr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Liberate</a:t>
                      </a:r>
                      <a:r>
                        <a:rPr lang="en-US" baseline="0" dirty="0"/>
                        <a:t> heparin and histamine in allergic reactions to intensify inflammatory response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Bone marrow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563" y="2009924"/>
            <a:ext cx="1393135" cy="1280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564" y="3530368"/>
            <a:ext cx="1393134" cy="1280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1562" y="5091756"/>
            <a:ext cx="1393135" cy="1280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8957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2000" cy="914400"/>
          </a:xfrm>
          <a:prstGeom prst="rect">
            <a:avLst/>
          </a:prstGeom>
          <a:solidFill>
            <a:srgbClr val="D22B4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05888"/>
            <a:ext cx="12192000" cy="365760"/>
          </a:xfrm>
          <a:prstGeom prst="rect">
            <a:avLst/>
          </a:prstGeom>
          <a:solidFill>
            <a:srgbClr val="D22B4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48584"/>
              </p:ext>
            </p:extLst>
          </p:nvPr>
        </p:nvGraphicFramePr>
        <p:xfrm>
          <a:off x="-765" y="914397"/>
          <a:ext cx="12192000" cy="5591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785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70C0"/>
                          </a:solidFill>
                        </a:rPr>
                        <a:t>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70C0"/>
                          </a:solidFill>
                        </a:rPr>
                        <a:t>Appearance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70C0"/>
                          </a:solidFill>
                        </a:rPr>
                        <a:t>Features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70C0"/>
                          </a:solidFill>
                        </a:rPr>
                        <a:t>Functions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70C0"/>
                          </a:solidFill>
                        </a:rPr>
                        <a:t>Location produced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64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Lymphocyte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76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Smallest of WBCs</a:t>
                      </a:r>
                    </a:p>
                    <a:p>
                      <a:pPr marL="36576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Large round nucleus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Produce antibodies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Bone marrow,</a:t>
                      </a:r>
                      <a:r>
                        <a:rPr lang="en-US" sz="2400" baseline="0" dirty="0"/>
                        <a:t> </a:t>
                      </a:r>
                    </a:p>
                    <a:p>
                      <a:pPr algn="ctr"/>
                      <a:r>
                        <a:rPr lang="en-US" sz="2400" baseline="0" dirty="0"/>
                        <a:t> spleen,</a:t>
                      </a:r>
                    </a:p>
                    <a:p>
                      <a:pPr algn="ctr"/>
                      <a:r>
                        <a:rPr lang="en-US" sz="2400" baseline="0" dirty="0"/>
                        <a:t>tonsils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64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Monocyte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76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Largest of WBCs</a:t>
                      </a:r>
                    </a:p>
                    <a:p>
                      <a:pPr marL="36576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Large kidney shaped nucleus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Ingest microorganisms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Bone marrow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36101" y="-8931"/>
            <a:ext cx="47198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>
                    <a:lumMod val="85000"/>
                  </a:schemeClr>
                </a:solidFill>
              </a:rPr>
              <a:t>Agranular</a:t>
            </a:r>
            <a:r>
              <a:rPr lang="en-US" sz="5400" dirty="0">
                <a:solidFill>
                  <a:schemeClr val="bg1">
                    <a:lumMod val="85000"/>
                  </a:schemeClr>
                </a:solidFill>
              </a:rPr>
              <a:t> WBCs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673" y="2234067"/>
            <a:ext cx="1678756" cy="15982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674" y="4567838"/>
            <a:ext cx="1678755" cy="15982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9999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2000" cy="914400"/>
          </a:xfrm>
          <a:prstGeom prst="rect">
            <a:avLst/>
          </a:prstGeom>
          <a:solidFill>
            <a:srgbClr val="D22B4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05888"/>
            <a:ext cx="12192000" cy="365760"/>
          </a:xfrm>
          <a:prstGeom prst="rect">
            <a:avLst/>
          </a:prstGeom>
          <a:solidFill>
            <a:srgbClr val="D22B4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96585" y="-8931"/>
            <a:ext cx="25988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85000"/>
                  </a:schemeClr>
                </a:solidFill>
              </a:rPr>
              <a:t>Platelets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877" y="2127550"/>
            <a:ext cx="3481704" cy="31651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593947"/>
              </p:ext>
            </p:extLst>
          </p:nvPr>
        </p:nvGraphicFramePr>
        <p:xfrm>
          <a:off x="642579" y="1440688"/>
          <a:ext cx="6463102" cy="45389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7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5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778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Shape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1440"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Circular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biconvex non-nucleated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778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Size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1440"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– 4 </a:t>
                      </a:r>
                      <a:r>
                        <a:rPr lang="el-GR" sz="2400" baseline="0" dirty="0">
                          <a:solidFill>
                            <a:schemeClr val="tx1"/>
                          </a:solidFill>
                        </a:rPr>
                        <a:t>μ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m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778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Count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1440"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1,50,000 – 4,00,000 platelets/</a:t>
                      </a:r>
                      <a:r>
                        <a:rPr lang="el-GR" sz="2400" baseline="0" dirty="0">
                          <a:solidFill>
                            <a:schemeClr val="tx1"/>
                          </a:solidFill>
                        </a:rPr>
                        <a:t>μ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778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Life span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1440"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5 – 9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days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778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Function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1440"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Blood clotting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7225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1"/>
            <a:ext cx="12192000" cy="914400"/>
          </a:xfrm>
          <a:prstGeom prst="rect">
            <a:avLst/>
          </a:prstGeom>
          <a:solidFill>
            <a:srgbClr val="D22B4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505888"/>
            <a:ext cx="12192000" cy="365760"/>
          </a:xfrm>
          <a:prstGeom prst="rect">
            <a:avLst/>
          </a:prstGeom>
          <a:solidFill>
            <a:srgbClr val="D22B4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46621" y="-8931"/>
            <a:ext cx="46987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>
                    <a:lumMod val="85000"/>
                  </a:schemeClr>
                </a:solidFill>
              </a:rPr>
              <a:t>Thrombopoiesis</a:t>
            </a:r>
            <a:endParaRPr lang="en-US" sz="5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257" y="1135220"/>
            <a:ext cx="1194948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production of platelets is known as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thrombopoiesis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700381"/>
              </p:ext>
            </p:extLst>
          </p:nvPr>
        </p:nvGraphicFramePr>
        <p:xfrm>
          <a:off x="2292439" y="2226240"/>
          <a:ext cx="7577430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77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313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Platelets</a:t>
                      </a:r>
                      <a:r>
                        <a:rPr lang="en-US" sz="3200" baseline="0" dirty="0"/>
                        <a:t> are the fragments of large cells called megakaryocytes that remain in the bone marrow. </a:t>
                      </a:r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776367" y="4417454"/>
            <a:ext cx="8639263" cy="159067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36576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Increase in number of platelets is known as </a:t>
            </a:r>
            <a:r>
              <a:rPr lang="en-US" sz="2400" dirty="0">
                <a:solidFill>
                  <a:schemeClr val="tx1"/>
                </a:solidFill>
              </a:rPr>
              <a:t>thrombocytosis</a:t>
            </a:r>
          </a:p>
          <a:p>
            <a:pPr marL="457200" indent="-36576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Decrease in number of platelets is known as </a:t>
            </a:r>
            <a:r>
              <a:rPr lang="en-US" sz="2400" dirty="0">
                <a:solidFill>
                  <a:schemeClr val="tx1"/>
                </a:solidFill>
              </a:rPr>
              <a:t>thrombocytopenia</a:t>
            </a:r>
          </a:p>
        </p:txBody>
      </p:sp>
    </p:spTree>
    <p:extLst>
      <p:ext uri="{BB962C8B-B14F-4D97-AF65-F5344CB8AC3E}">
        <p14:creationId xmlns:p14="http://schemas.microsoft.com/office/powerpoint/2010/main" val="1349844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2000" cy="914400"/>
          </a:xfrm>
          <a:prstGeom prst="rect">
            <a:avLst/>
          </a:prstGeom>
          <a:solidFill>
            <a:srgbClr val="D22B4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49721" y="-8931"/>
            <a:ext cx="40925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85000"/>
                  </a:schemeClr>
                </a:solidFill>
              </a:rPr>
              <a:t>Blood clotting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05888"/>
            <a:ext cx="12192000" cy="365760"/>
          </a:xfrm>
          <a:prstGeom prst="rect">
            <a:avLst/>
          </a:prstGeom>
          <a:solidFill>
            <a:srgbClr val="D22B4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3028" y="2509815"/>
            <a:ext cx="11765943" cy="24006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clotting is the process in which blood looses its fluidity and becomes a jelly like mass few minutes after it is shed out.</a:t>
            </a:r>
          </a:p>
        </p:txBody>
      </p:sp>
    </p:spTree>
    <p:extLst>
      <p:ext uri="{BB962C8B-B14F-4D97-AF65-F5344CB8AC3E}">
        <p14:creationId xmlns:p14="http://schemas.microsoft.com/office/powerpoint/2010/main" val="4075008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05888"/>
            <a:ext cx="12192000" cy="365760"/>
          </a:xfrm>
          <a:prstGeom prst="rect">
            <a:avLst/>
          </a:prstGeom>
          <a:solidFill>
            <a:srgbClr val="D22B4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-1"/>
            <a:ext cx="12192000" cy="914400"/>
          </a:xfrm>
          <a:prstGeom prst="rect">
            <a:avLst/>
          </a:prstGeom>
          <a:solidFill>
            <a:srgbClr val="D22B4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05381" y="-8931"/>
            <a:ext cx="21812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>
                    <a:lumMod val="85000"/>
                  </a:schemeClr>
                </a:solidFill>
              </a:rPr>
              <a:t>BLOOD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255" y="1375665"/>
            <a:ext cx="11949485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</a:t>
            </a: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special type of fluid connective tissue derived from mesoderm.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21256" y="3631014"/>
            <a:ext cx="11358786" cy="236078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3200" dirty="0">
                <a:solidFill>
                  <a:srgbClr val="FF0000"/>
                </a:solidFill>
              </a:rPr>
              <a:t> HEAMATOLOGY </a:t>
            </a:r>
            <a:r>
              <a:rPr lang="en-US" sz="3200" dirty="0">
                <a:solidFill>
                  <a:schemeClr val="tx1"/>
                </a:solidFill>
              </a:rPr>
              <a:t>: The branch of science concerned with the study of blood, blood-forming tissues, and the disorders associated with them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57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5180279" y="1685924"/>
            <a:ext cx="4277882" cy="28162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1"/>
            <a:ext cx="12192000" cy="914400"/>
          </a:xfrm>
          <a:prstGeom prst="rect">
            <a:avLst/>
          </a:prstGeom>
          <a:solidFill>
            <a:srgbClr val="D22B4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05888"/>
            <a:ext cx="12192000" cy="365760"/>
          </a:xfrm>
          <a:prstGeom prst="rect">
            <a:avLst/>
          </a:prstGeom>
          <a:solidFill>
            <a:srgbClr val="D22B4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43670" y="-8931"/>
            <a:ext cx="7104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85000"/>
                  </a:schemeClr>
                </a:solidFill>
              </a:rPr>
              <a:t>Process of blood clotting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98" y="2288933"/>
            <a:ext cx="1914286" cy="17619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4309" t="4083" r="4104" b="4420"/>
          <a:stretch/>
        </p:blipFill>
        <p:spPr>
          <a:xfrm>
            <a:off x="2765797" y="2293811"/>
            <a:ext cx="1918952" cy="1751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5696" t="4083" r="4946" b="5093"/>
          <a:stretch/>
        </p:blipFill>
        <p:spPr>
          <a:xfrm>
            <a:off x="9938763" y="2288933"/>
            <a:ext cx="1918952" cy="17619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335198" y="4226936"/>
            <a:ext cx="1914286" cy="1051865"/>
          </a:xfrm>
          <a:prstGeom prst="rect">
            <a:avLst/>
          </a:prstGeom>
          <a:solidFill>
            <a:srgbClr val="EFA39B"/>
          </a:solidFill>
          <a:ln>
            <a:noFill/>
          </a:ln>
          <a:effectLst>
            <a:outerShdw blurRad="635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indent="-27432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Blood vessel is punctured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65797" y="4233288"/>
            <a:ext cx="1914286" cy="1051865"/>
          </a:xfrm>
          <a:prstGeom prst="rect">
            <a:avLst/>
          </a:prstGeom>
          <a:solidFill>
            <a:srgbClr val="EFA39B"/>
          </a:solidFill>
          <a:ln>
            <a:noFill/>
          </a:ln>
          <a:effectLst>
            <a:outerShdw blurRad="635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indent="-274320">
              <a:buFont typeface="+mj-lt"/>
              <a:buAutoNum type="arabicPeriod" startAt="2"/>
            </a:pPr>
            <a:r>
              <a:rPr lang="en-US" dirty="0">
                <a:solidFill>
                  <a:schemeClr val="tx1"/>
                </a:solidFill>
              </a:rPr>
              <a:t>Platelets form a plug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942490" y="4226936"/>
            <a:ext cx="1915225" cy="1051866"/>
          </a:xfrm>
          <a:prstGeom prst="rect">
            <a:avLst/>
          </a:prstGeom>
          <a:solidFill>
            <a:srgbClr val="EFA39B"/>
          </a:solidFill>
          <a:ln>
            <a:noFill/>
          </a:ln>
          <a:effectLst>
            <a:outerShdw blurRad="635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indent="-274320">
              <a:buFont typeface="+mj-lt"/>
              <a:buAutoNum type="arabicPeriod" startAt="4"/>
            </a:pPr>
            <a:r>
              <a:rPr lang="en-US" dirty="0">
                <a:solidFill>
                  <a:schemeClr val="tx1"/>
                </a:solidFill>
              </a:rPr>
              <a:t>Fibrin thread forms &amp; trap red blood cells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80279" y="4682498"/>
            <a:ext cx="4277882" cy="1051865"/>
          </a:xfrm>
          <a:prstGeom prst="rect">
            <a:avLst/>
          </a:prstGeom>
          <a:solidFill>
            <a:srgbClr val="EFA39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indent="-274320">
              <a:buFont typeface="+mj-lt"/>
              <a:buAutoNum type="arabicPeriod" startAt="3"/>
            </a:pPr>
            <a:r>
              <a:rPr lang="en-US" dirty="0">
                <a:solidFill>
                  <a:schemeClr val="tx1"/>
                </a:solidFill>
              </a:rPr>
              <a:t>Platelets &amp; damaged tissue cells release prothrombin activator, which initiates a cascade of enzymatic reactions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28336" y="2343082"/>
            <a:ext cx="1156647" cy="529934"/>
          </a:xfrm>
          <a:prstGeom prst="rect">
            <a:avLst/>
          </a:prstGeom>
          <a:solidFill>
            <a:srgbClr val="E66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Prothrombin activator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17756" y="1799480"/>
            <a:ext cx="1156647" cy="361462"/>
          </a:xfrm>
          <a:prstGeom prst="rect">
            <a:avLst/>
          </a:prstGeom>
          <a:solidFill>
            <a:srgbClr val="E66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Prothrombin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717756" y="3152881"/>
            <a:ext cx="1156647" cy="361462"/>
          </a:xfrm>
          <a:prstGeom prst="rect">
            <a:avLst/>
          </a:prstGeom>
          <a:solidFill>
            <a:srgbClr val="E66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Thrombin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135479" y="2343082"/>
            <a:ext cx="1156647" cy="529934"/>
          </a:xfrm>
          <a:prstGeom prst="rect">
            <a:avLst/>
          </a:prstGeom>
          <a:solidFill>
            <a:srgbClr val="E66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Soluble Fibrinogen</a:t>
            </a:r>
          </a:p>
        </p:txBody>
      </p:sp>
      <p:sp>
        <p:nvSpPr>
          <p:cNvPr id="28" name="Left Arrow 15"/>
          <p:cNvSpPr/>
          <p:nvPr/>
        </p:nvSpPr>
        <p:spPr>
          <a:xfrm rot="5634684" flipH="1" flipV="1">
            <a:off x="6956443" y="2505672"/>
            <a:ext cx="843022" cy="282028"/>
          </a:xfrm>
          <a:custGeom>
            <a:avLst/>
            <a:gdLst>
              <a:gd name="connsiteX0" fmla="*/ 0 w 1267672"/>
              <a:gd name="connsiteY0" fmla="*/ 198176 h 396352"/>
              <a:gd name="connsiteX1" fmla="*/ 198176 w 1267672"/>
              <a:gd name="connsiteY1" fmla="*/ 0 h 396352"/>
              <a:gd name="connsiteX2" fmla="*/ 198176 w 1267672"/>
              <a:gd name="connsiteY2" fmla="*/ 99088 h 396352"/>
              <a:gd name="connsiteX3" fmla="*/ 1267672 w 1267672"/>
              <a:gd name="connsiteY3" fmla="*/ 99088 h 396352"/>
              <a:gd name="connsiteX4" fmla="*/ 1267672 w 1267672"/>
              <a:gd name="connsiteY4" fmla="*/ 297264 h 396352"/>
              <a:gd name="connsiteX5" fmla="*/ 198176 w 1267672"/>
              <a:gd name="connsiteY5" fmla="*/ 297264 h 396352"/>
              <a:gd name="connsiteX6" fmla="*/ 198176 w 1267672"/>
              <a:gd name="connsiteY6" fmla="*/ 396352 h 396352"/>
              <a:gd name="connsiteX7" fmla="*/ 0 w 1267672"/>
              <a:gd name="connsiteY7" fmla="*/ 198176 h 396352"/>
              <a:gd name="connsiteX0" fmla="*/ 0 w 1267672"/>
              <a:gd name="connsiteY0" fmla="*/ 204998 h 403174"/>
              <a:gd name="connsiteX1" fmla="*/ 198176 w 1267672"/>
              <a:gd name="connsiteY1" fmla="*/ 6822 h 403174"/>
              <a:gd name="connsiteX2" fmla="*/ 198176 w 1267672"/>
              <a:gd name="connsiteY2" fmla="*/ 105910 h 403174"/>
              <a:gd name="connsiteX3" fmla="*/ 1187895 w 1267672"/>
              <a:gd name="connsiteY3" fmla="*/ 0 h 403174"/>
              <a:gd name="connsiteX4" fmla="*/ 1267672 w 1267672"/>
              <a:gd name="connsiteY4" fmla="*/ 304086 h 403174"/>
              <a:gd name="connsiteX5" fmla="*/ 198176 w 1267672"/>
              <a:gd name="connsiteY5" fmla="*/ 304086 h 403174"/>
              <a:gd name="connsiteX6" fmla="*/ 198176 w 1267672"/>
              <a:gd name="connsiteY6" fmla="*/ 403174 h 403174"/>
              <a:gd name="connsiteX7" fmla="*/ 0 w 1267672"/>
              <a:gd name="connsiteY7" fmla="*/ 204998 h 403174"/>
              <a:gd name="connsiteX0" fmla="*/ 0 w 1187895"/>
              <a:gd name="connsiteY0" fmla="*/ 204998 h 403174"/>
              <a:gd name="connsiteX1" fmla="*/ 198176 w 1187895"/>
              <a:gd name="connsiteY1" fmla="*/ 6822 h 403174"/>
              <a:gd name="connsiteX2" fmla="*/ 198176 w 1187895"/>
              <a:gd name="connsiteY2" fmla="*/ 105910 h 403174"/>
              <a:gd name="connsiteX3" fmla="*/ 1187895 w 1187895"/>
              <a:gd name="connsiteY3" fmla="*/ 0 h 403174"/>
              <a:gd name="connsiteX4" fmla="*/ 1186739 w 1187895"/>
              <a:gd name="connsiteY4" fmla="*/ 3286 h 403174"/>
              <a:gd name="connsiteX5" fmla="*/ 198176 w 1187895"/>
              <a:gd name="connsiteY5" fmla="*/ 304086 h 403174"/>
              <a:gd name="connsiteX6" fmla="*/ 198176 w 1187895"/>
              <a:gd name="connsiteY6" fmla="*/ 403174 h 403174"/>
              <a:gd name="connsiteX7" fmla="*/ 0 w 1187895"/>
              <a:gd name="connsiteY7" fmla="*/ 204998 h 403174"/>
              <a:gd name="connsiteX0" fmla="*/ 0 w 1187895"/>
              <a:gd name="connsiteY0" fmla="*/ 204998 h 403174"/>
              <a:gd name="connsiteX1" fmla="*/ 236442 w 1187895"/>
              <a:gd name="connsiteY1" fmla="*/ 1488 h 403174"/>
              <a:gd name="connsiteX2" fmla="*/ 198176 w 1187895"/>
              <a:gd name="connsiteY2" fmla="*/ 105910 h 403174"/>
              <a:gd name="connsiteX3" fmla="*/ 1187895 w 1187895"/>
              <a:gd name="connsiteY3" fmla="*/ 0 h 403174"/>
              <a:gd name="connsiteX4" fmla="*/ 1186739 w 1187895"/>
              <a:gd name="connsiteY4" fmla="*/ 3286 h 403174"/>
              <a:gd name="connsiteX5" fmla="*/ 198176 w 1187895"/>
              <a:gd name="connsiteY5" fmla="*/ 304086 h 403174"/>
              <a:gd name="connsiteX6" fmla="*/ 198176 w 1187895"/>
              <a:gd name="connsiteY6" fmla="*/ 403174 h 403174"/>
              <a:gd name="connsiteX7" fmla="*/ 0 w 1187895"/>
              <a:gd name="connsiteY7" fmla="*/ 204998 h 4031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1187895 w 1187895"/>
              <a:gd name="connsiteY3" fmla="*/ 0 h 421574"/>
              <a:gd name="connsiteX4" fmla="*/ 1186739 w 1187895"/>
              <a:gd name="connsiteY4" fmla="*/ 3286 h 421574"/>
              <a:gd name="connsiteX5" fmla="*/ 198176 w 1187895"/>
              <a:gd name="connsiteY5" fmla="*/ 304086 h 421574"/>
              <a:gd name="connsiteX6" fmla="*/ 252754 w 1187895"/>
              <a:gd name="connsiteY6" fmla="*/ 421574 h 421574"/>
              <a:gd name="connsiteX7" fmla="*/ 0 w 1187895"/>
              <a:gd name="connsiteY7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1187895 w 1187895"/>
              <a:gd name="connsiteY3" fmla="*/ 0 h 421574"/>
              <a:gd name="connsiteX4" fmla="*/ 1186739 w 1187895"/>
              <a:gd name="connsiteY4" fmla="*/ 3286 h 421574"/>
              <a:gd name="connsiteX5" fmla="*/ 635139 w 1187895"/>
              <a:gd name="connsiteY5" fmla="*/ 244314 h 421574"/>
              <a:gd name="connsiteX6" fmla="*/ 198176 w 1187895"/>
              <a:gd name="connsiteY6" fmla="*/ 304086 h 421574"/>
              <a:gd name="connsiteX7" fmla="*/ 252754 w 1187895"/>
              <a:gd name="connsiteY7" fmla="*/ 421574 h 421574"/>
              <a:gd name="connsiteX8" fmla="*/ 0 w 1187895"/>
              <a:gd name="connsiteY8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1187895 w 1187895"/>
              <a:gd name="connsiteY3" fmla="*/ 0 h 421574"/>
              <a:gd name="connsiteX4" fmla="*/ 1186739 w 1187895"/>
              <a:gd name="connsiteY4" fmla="*/ 3286 h 421574"/>
              <a:gd name="connsiteX5" fmla="*/ 943361 w 1187895"/>
              <a:gd name="connsiteY5" fmla="*/ 123336 h 421574"/>
              <a:gd name="connsiteX6" fmla="*/ 635139 w 1187895"/>
              <a:gd name="connsiteY6" fmla="*/ 244314 h 421574"/>
              <a:gd name="connsiteX7" fmla="*/ 198176 w 1187895"/>
              <a:gd name="connsiteY7" fmla="*/ 304086 h 421574"/>
              <a:gd name="connsiteX8" fmla="*/ 252754 w 1187895"/>
              <a:gd name="connsiteY8" fmla="*/ 421574 h 421574"/>
              <a:gd name="connsiteX9" fmla="*/ 0 w 1187895"/>
              <a:gd name="connsiteY9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579094 w 1187895"/>
              <a:gd name="connsiteY3" fmla="*/ 122091 h 421574"/>
              <a:gd name="connsiteX4" fmla="*/ 1187895 w 1187895"/>
              <a:gd name="connsiteY4" fmla="*/ 0 h 421574"/>
              <a:gd name="connsiteX5" fmla="*/ 1186739 w 1187895"/>
              <a:gd name="connsiteY5" fmla="*/ 3286 h 421574"/>
              <a:gd name="connsiteX6" fmla="*/ 943361 w 1187895"/>
              <a:gd name="connsiteY6" fmla="*/ 123336 h 421574"/>
              <a:gd name="connsiteX7" fmla="*/ 635139 w 1187895"/>
              <a:gd name="connsiteY7" fmla="*/ 244314 h 421574"/>
              <a:gd name="connsiteX8" fmla="*/ 198176 w 1187895"/>
              <a:gd name="connsiteY8" fmla="*/ 304086 h 421574"/>
              <a:gd name="connsiteX9" fmla="*/ 252754 w 1187895"/>
              <a:gd name="connsiteY9" fmla="*/ 421574 h 421574"/>
              <a:gd name="connsiteX10" fmla="*/ 0 w 1187895"/>
              <a:gd name="connsiteY10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579094 w 1187895"/>
              <a:gd name="connsiteY3" fmla="*/ 122091 h 421574"/>
              <a:gd name="connsiteX4" fmla="*/ 1187895 w 1187895"/>
              <a:gd name="connsiteY4" fmla="*/ 0 h 421574"/>
              <a:gd name="connsiteX5" fmla="*/ 1186739 w 1187895"/>
              <a:gd name="connsiteY5" fmla="*/ 3286 h 421574"/>
              <a:gd name="connsiteX6" fmla="*/ 943361 w 1187895"/>
              <a:gd name="connsiteY6" fmla="*/ 123336 h 421574"/>
              <a:gd name="connsiteX7" fmla="*/ 635139 w 1187895"/>
              <a:gd name="connsiteY7" fmla="*/ 244314 h 421574"/>
              <a:gd name="connsiteX8" fmla="*/ 198176 w 1187895"/>
              <a:gd name="connsiteY8" fmla="*/ 304086 h 421574"/>
              <a:gd name="connsiteX9" fmla="*/ 252754 w 1187895"/>
              <a:gd name="connsiteY9" fmla="*/ 421574 h 421574"/>
              <a:gd name="connsiteX10" fmla="*/ 0 w 1187895"/>
              <a:gd name="connsiteY10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579094 w 1187895"/>
              <a:gd name="connsiteY3" fmla="*/ 122091 h 421574"/>
              <a:gd name="connsiteX4" fmla="*/ 1187895 w 1187895"/>
              <a:gd name="connsiteY4" fmla="*/ 0 h 421574"/>
              <a:gd name="connsiteX5" fmla="*/ 1186739 w 1187895"/>
              <a:gd name="connsiteY5" fmla="*/ 3286 h 421574"/>
              <a:gd name="connsiteX6" fmla="*/ 943361 w 1187895"/>
              <a:gd name="connsiteY6" fmla="*/ 123336 h 421574"/>
              <a:gd name="connsiteX7" fmla="*/ 635139 w 1187895"/>
              <a:gd name="connsiteY7" fmla="*/ 244314 h 421574"/>
              <a:gd name="connsiteX8" fmla="*/ 422009 w 1187895"/>
              <a:gd name="connsiteY8" fmla="*/ 286823 h 421574"/>
              <a:gd name="connsiteX9" fmla="*/ 198176 w 1187895"/>
              <a:gd name="connsiteY9" fmla="*/ 304086 h 421574"/>
              <a:gd name="connsiteX10" fmla="*/ 252754 w 1187895"/>
              <a:gd name="connsiteY10" fmla="*/ 421574 h 421574"/>
              <a:gd name="connsiteX11" fmla="*/ 0 w 1187895"/>
              <a:gd name="connsiteY11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577317 w 1187895"/>
              <a:gd name="connsiteY3" fmla="*/ 109337 h 421574"/>
              <a:gd name="connsiteX4" fmla="*/ 1187895 w 1187895"/>
              <a:gd name="connsiteY4" fmla="*/ 0 h 421574"/>
              <a:gd name="connsiteX5" fmla="*/ 1186739 w 1187895"/>
              <a:gd name="connsiteY5" fmla="*/ 3286 h 421574"/>
              <a:gd name="connsiteX6" fmla="*/ 943361 w 1187895"/>
              <a:gd name="connsiteY6" fmla="*/ 123336 h 421574"/>
              <a:gd name="connsiteX7" fmla="*/ 635139 w 1187895"/>
              <a:gd name="connsiteY7" fmla="*/ 244314 h 421574"/>
              <a:gd name="connsiteX8" fmla="*/ 422009 w 1187895"/>
              <a:gd name="connsiteY8" fmla="*/ 286823 h 421574"/>
              <a:gd name="connsiteX9" fmla="*/ 198176 w 1187895"/>
              <a:gd name="connsiteY9" fmla="*/ 304086 h 421574"/>
              <a:gd name="connsiteX10" fmla="*/ 252754 w 1187895"/>
              <a:gd name="connsiteY10" fmla="*/ 421574 h 421574"/>
              <a:gd name="connsiteX11" fmla="*/ 0 w 1187895"/>
              <a:gd name="connsiteY11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35387 w 1187895"/>
              <a:gd name="connsiteY3" fmla="*/ 102912 h 421574"/>
              <a:gd name="connsiteX4" fmla="*/ 577317 w 1187895"/>
              <a:gd name="connsiteY4" fmla="*/ 109337 h 421574"/>
              <a:gd name="connsiteX5" fmla="*/ 1187895 w 1187895"/>
              <a:gd name="connsiteY5" fmla="*/ 0 h 421574"/>
              <a:gd name="connsiteX6" fmla="*/ 1186739 w 1187895"/>
              <a:gd name="connsiteY6" fmla="*/ 3286 h 421574"/>
              <a:gd name="connsiteX7" fmla="*/ 943361 w 1187895"/>
              <a:gd name="connsiteY7" fmla="*/ 123336 h 421574"/>
              <a:gd name="connsiteX8" fmla="*/ 635139 w 1187895"/>
              <a:gd name="connsiteY8" fmla="*/ 244314 h 421574"/>
              <a:gd name="connsiteX9" fmla="*/ 422009 w 1187895"/>
              <a:gd name="connsiteY9" fmla="*/ 286823 h 421574"/>
              <a:gd name="connsiteX10" fmla="*/ 198176 w 1187895"/>
              <a:gd name="connsiteY10" fmla="*/ 304086 h 421574"/>
              <a:gd name="connsiteX11" fmla="*/ 252754 w 1187895"/>
              <a:gd name="connsiteY11" fmla="*/ 421574 h 421574"/>
              <a:gd name="connsiteX12" fmla="*/ 0 w 1187895"/>
              <a:gd name="connsiteY12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35387 w 1187895"/>
              <a:gd name="connsiteY3" fmla="*/ 102912 h 421574"/>
              <a:gd name="connsiteX4" fmla="*/ 577317 w 1187895"/>
              <a:gd name="connsiteY4" fmla="*/ 109337 h 421574"/>
              <a:gd name="connsiteX5" fmla="*/ 1187895 w 1187895"/>
              <a:gd name="connsiteY5" fmla="*/ 0 h 421574"/>
              <a:gd name="connsiteX6" fmla="*/ 1186739 w 1187895"/>
              <a:gd name="connsiteY6" fmla="*/ 3286 h 421574"/>
              <a:gd name="connsiteX7" fmla="*/ 943361 w 1187895"/>
              <a:gd name="connsiteY7" fmla="*/ 123336 h 421574"/>
              <a:gd name="connsiteX8" fmla="*/ 635139 w 1187895"/>
              <a:gd name="connsiteY8" fmla="*/ 244314 h 421574"/>
              <a:gd name="connsiteX9" fmla="*/ 422009 w 1187895"/>
              <a:gd name="connsiteY9" fmla="*/ 286823 h 421574"/>
              <a:gd name="connsiteX10" fmla="*/ 198176 w 1187895"/>
              <a:gd name="connsiteY10" fmla="*/ 304086 h 421574"/>
              <a:gd name="connsiteX11" fmla="*/ 252754 w 1187895"/>
              <a:gd name="connsiteY11" fmla="*/ 421574 h 421574"/>
              <a:gd name="connsiteX12" fmla="*/ 0 w 1187895"/>
              <a:gd name="connsiteY12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577317 w 1187895"/>
              <a:gd name="connsiteY4" fmla="*/ 109337 h 421574"/>
              <a:gd name="connsiteX5" fmla="*/ 1187895 w 1187895"/>
              <a:gd name="connsiteY5" fmla="*/ 0 h 421574"/>
              <a:gd name="connsiteX6" fmla="*/ 1186739 w 1187895"/>
              <a:gd name="connsiteY6" fmla="*/ 3286 h 421574"/>
              <a:gd name="connsiteX7" fmla="*/ 943361 w 1187895"/>
              <a:gd name="connsiteY7" fmla="*/ 123336 h 421574"/>
              <a:gd name="connsiteX8" fmla="*/ 635139 w 1187895"/>
              <a:gd name="connsiteY8" fmla="*/ 244314 h 421574"/>
              <a:gd name="connsiteX9" fmla="*/ 422009 w 1187895"/>
              <a:gd name="connsiteY9" fmla="*/ 286823 h 421574"/>
              <a:gd name="connsiteX10" fmla="*/ 198176 w 1187895"/>
              <a:gd name="connsiteY10" fmla="*/ 304086 h 421574"/>
              <a:gd name="connsiteX11" fmla="*/ 252754 w 1187895"/>
              <a:gd name="connsiteY11" fmla="*/ 421574 h 421574"/>
              <a:gd name="connsiteX12" fmla="*/ 0 w 1187895"/>
              <a:gd name="connsiteY12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577317 w 1187895"/>
              <a:gd name="connsiteY4" fmla="*/ 109337 h 421574"/>
              <a:gd name="connsiteX5" fmla="*/ 818054 w 1187895"/>
              <a:gd name="connsiteY5" fmla="*/ 49578 h 421574"/>
              <a:gd name="connsiteX6" fmla="*/ 1187895 w 1187895"/>
              <a:gd name="connsiteY6" fmla="*/ 0 h 421574"/>
              <a:gd name="connsiteX7" fmla="*/ 1186739 w 1187895"/>
              <a:gd name="connsiteY7" fmla="*/ 3286 h 421574"/>
              <a:gd name="connsiteX8" fmla="*/ 943361 w 1187895"/>
              <a:gd name="connsiteY8" fmla="*/ 123336 h 421574"/>
              <a:gd name="connsiteX9" fmla="*/ 635139 w 1187895"/>
              <a:gd name="connsiteY9" fmla="*/ 244314 h 421574"/>
              <a:gd name="connsiteX10" fmla="*/ 422009 w 1187895"/>
              <a:gd name="connsiteY10" fmla="*/ 286823 h 421574"/>
              <a:gd name="connsiteX11" fmla="*/ 198176 w 1187895"/>
              <a:gd name="connsiteY11" fmla="*/ 304086 h 421574"/>
              <a:gd name="connsiteX12" fmla="*/ 252754 w 1187895"/>
              <a:gd name="connsiteY12" fmla="*/ 421574 h 421574"/>
              <a:gd name="connsiteX13" fmla="*/ 0 w 1187895"/>
              <a:gd name="connsiteY13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577317 w 1187895"/>
              <a:gd name="connsiteY4" fmla="*/ 109337 h 421574"/>
              <a:gd name="connsiteX5" fmla="*/ 818054 w 1187895"/>
              <a:gd name="connsiteY5" fmla="*/ 49578 h 421574"/>
              <a:gd name="connsiteX6" fmla="*/ 1187895 w 1187895"/>
              <a:gd name="connsiteY6" fmla="*/ 0 h 421574"/>
              <a:gd name="connsiteX7" fmla="*/ 1186739 w 1187895"/>
              <a:gd name="connsiteY7" fmla="*/ 3286 h 421574"/>
              <a:gd name="connsiteX8" fmla="*/ 943361 w 1187895"/>
              <a:gd name="connsiteY8" fmla="*/ 123336 h 421574"/>
              <a:gd name="connsiteX9" fmla="*/ 635139 w 1187895"/>
              <a:gd name="connsiteY9" fmla="*/ 244314 h 421574"/>
              <a:gd name="connsiteX10" fmla="*/ 422009 w 1187895"/>
              <a:gd name="connsiteY10" fmla="*/ 286823 h 421574"/>
              <a:gd name="connsiteX11" fmla="*/ 198176 w 1187895"/>
              <a:gd name="connsiteY11" fmla="*/ 304086 h 421574"/>
              <a:gd name="connsiteX12" fmla="*/ 252754 w 1187895"/>
              <a:gd name="connsiteY12" fmla="*/ 421574 h 421574"/>
              <a:gd name="connsiteX13" fmla="*/ 0 w 1187895"/>
              <a:gd name="connsiteY13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577317 w 1187895"/>
              <a:gd name="connsiteY4" fmla="*/ 109337 h 421574"/>
              <a:gd name="connsiteX5" fmla="*/ 836143 w 1187895"/>
              <a:gd name="connsiteY5" fmla="*/ 86066 h 421574"/>
              <a:gd name="connsiteX6" fmla="*/ 1187895 w 1187895"/>
              <a:gd name="connsiteY6" fmla="*/ 0 h 421574"/>
              <a:gd name="connsiteX7" fmla="*/ 1186739 w 1187895"/>
              <a:gd name="connsiteY7" fmla="*/ 3286 h 421574"/>
              <a:gd name="connsiteX8" fmla="*/ 943361 w 1187895"/>
              <a:gd name="connsiteY8" fmla="*/ 123336 h 421574"/>
              <a:gd name="connsiteX9" fmla="*/ 635139 w 1187895"/>
              <a:gd name="connsiteY9" fmla="*/ 244314 h 421574"/>
              <a:gd name="connsiteX10" fmla="*/ 422009 w 1187895"/>
              <a:gd name="connsiteY10" fmla="*/ 286823 h 421574"/>
              <a:gd name="connsiteX11" fmla="*/ 198176 w 1187895"/>
              <a:gd name="connsiteY11" fmla="*/ 304086 h 421574"/>
              <a:gd name="connsiteX12" fmla="*/ 252754 w 1187895"/>
              <a:gd name="connsiteY12" fmla="*/ 421574 h 421574"/>
              <a:gd name="connsiteX13" fmla="*/ 0 w 1187895"/>
              <a:gd name="connsiteY13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577317 w 1187895"/>
              <a:gd name="connsiteY4" fmla="*/ 109337 h 421574"/>
              <a:gd name="connsiteX5" fmla="*/ 683076 w 1187895"/>
              <a:gd name="connsiteY5" fmla="*/ 107400 h 421574"/>
              <a:gd name="connsiteX6" fmla="*/ 836143 w 1187895"/>
              <a:gd name="connsiteY6" fmla="*/ 86066 h 421574"/>
              <a:gd name="connsiteX7" fmla="*/ 1187895 w 1187895"/>
              <a:gd name="connsiteY7" fmla="*/ 0 h 421574"/>
              <a:gd name="connsiteX8" fmla="*/ 1186739 w 1187895"/>
              <a:gd name="connsiteY8" fmla="*/ 3286 h 421574"/>
              <a:gd name="connsiteX9" fmla="*/ 943361 w 1187895"/>
              <a:gd name="connsiteY9" fmla="*/ 123336 h 421574"/>
              <a:gd name="connsiteX10" fmla="*/ 635139 w 1187895"/>
              <a:gd name="connsiteY10" fmla="*/ 244314 h 421574"/>
              <a:gd name="connsiteX11" fmla="*/ 422009 w 1187895"/>
              <a:gd name="connsiteY11" fmla="*/ 286823 h 421574"/>
              <a:gd name="connsiteX12" fmla="*/ 198176 w 1187895"/>
              <a:gd name="connsiteY12" fmla="*/ 304086 h 421574"/>
              <a:gd name="connsiteX13" fmla="*/ 252754 w 1187895"/>
              <a:gd name="connsiteY13" fmla="*/ 421574 h 421574"/>
              <a:gd name="connsiteX14" fmla="*/ 0 w 1187895"/>
              <a:gd name="connsiteY14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580872 w 1187895"/>
              <a:gd name="connsiteY4" fmla="*/ 134849 h 421574"/>
              <a:gd name="connsiteX5" fmla="*/ 683076 w 1187895"/>
              <a:gd name="connsiteY5" fmla="*/ 107400 h 421574"/>
              <a:gd name="connsiteX6" fmla="*/ 836143 w 1187895"/>
              <a:gd name="connsiteY6" fmla="*/ 86066 h 421574"/>
              <a:gd name="connsiteX7" fmla="*/ 1187895 w 1187895"/>
              <a:gd name="connsiteY7" fmla="*/ 0 h 421574"/>
              <a:gd name="connsiteX8" fmla="*/ 1186739 w 1187895"/>
              <a:gd name="connsiteY8" fmla="*/ 3286 h 421574"/>
              <a:gd name="connsiteX9" fmla="*/ 943361 w 1187895"/>
              <a:gd name="connsiteY9" fmla="*/ 123336 h 421574"/>
              <a:gd name="connsiteX10" fmla="*/ 635139 w 1187895"/>
              <a:gd name="connsiteY10" fmla="*/ 244314 h 421574"/>
              <a:gd name="connsiteX11" fmla="*/ 422009 w 1187895"/>
              <a:gd name="connsiteY11" fmla="*/ 286823 h 421574"/>
              <a:gd name="connsiteX12" fmla="*/ 198176 w 1187895"/>
              <a:gd name="connsiteY12" fmla="*/ 304086 h 421574"/>
              <a:gd name="connsiteX13" fmla="*/ 252754 w 1187895"/>
              <a:gd name="connsiteY13" fmla="*/ 421574 h 421574"/>
              <a:gd name="connsiteX14" fmla="*/ 0 w 1187895"/>
              <a:gd name="connsiteY14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683076 w 1187895"/>
              <a:gd name="connsiteY4" fmla="*/ 107400 h 421574"/>
              <a:gd name="connsiteX5" fmla="*/ 836143 w 1187895"/>
              <a:gd name="connsiteY5" fmla="*/ 86066 h 421574"/>
              <a:gd name="connsiteX6" fmla="*/ 1187895 w 1187895"/>
              <a:gd name="connsiteY6" fmla="*/ 0 h 421574"/>
              <a:gd name="connsiteX7" fmla="*/ 1186739 w 1187895"/>
              <a:gd name="connsiteY7" fmla="*/ 3286 h 421574"/>
              <a:gd name="connsiteX8" fmla="*/ 943361 w 1187895"/>
              <a:gd name="connsiteY8" fmla="*/ 123336 h 421574"/>
              <a:gd name="connsiteX9" fmla="*/ 635139 w 1187895"/>
              <a:gd name="connsiteY9" fmla="*/ 244314 h 421574"/>
              <a:gd name="connsiteX10" fmla="*/ 422009 w 1187895"/>
              <a:gd name="connsiteY10" fmla="*/ 286823 h 421574"/>
              <a:gd name="connsiteX11" fmla="*/ 198176 w 1187895"/>
              <a:gd name="connsiteY11" fmla="*/ 304086 h 421574"/>
              <a:gd name="connsiteX12" fmla="*/ 252754 w 1187895"/>
              <a:gd name="connsiteY12" fmla="*/ 421574 h 421574"/>
              <a:gd name="connsiteX13" fmla="*/ 0 w 1187895"/>
              <a:gd name="connsiteY13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836143 w 1187895"/>
              <a:gd name="connsiteY4" fmla="*/ 86066 h 421574"/>
              <a:gd name="connsiteX5" fmla="*/ 1187895 w 1187895"/>
              <a:gd name="connsiteY5" fmla="*/ 0 h 421574"/>
              <a:gd name="connsiteX6" fmla="*/ 1186739 w 1187895"/>
              <a:gd name="connsiteY6" fmla="*/ 3286 h 421574"/>
              <a:gd name="connsiteX7" fmla="*/ 943361 w 1187895"/>
              <a:gd name="connsiteY7" fmla="*/ 123336 h 421574"/>
              <a:gd name="connsiteX8" fmla="*/ 635139 w 1187895"/>
              <a:gd name="connsiteY8" fmla="*/ 244314 h 421574"/>
              <a:gd name="connsiteX9" fmla="*/ 422009 w 1187895"/>
              <a:gd name="connsiteY9" fmla="*/ 286823 h 421574"/>
              <a:gd name="connsiteX10" fmla="*/ 198176 w 1187895"/>
              <a:gd name="connsiteY10" fmla="*/ 304086 h 421574"/>
              <a:gd name="connsiteX11" fmla="*/ 252754 w 1187895"/>
              <a:gd name="connsiteY11" fmla="*/ 421574 h 421574"/>
              <a:gd name="connsiteX12" fmla="*/ 0 w 1187895"/>
              <a:gd name="connsiteY12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593787 w 1187895"/>
              <a:gd name="connsiteY4" fmla="*/ 119845 h 421574"/>
              <a:gd name="connsiteX5" fmla="*/ 836143 w 1187895"/>
              <a:gd name="connsiteY5" fmla="*/ 86066 h 421574"/>
              <a:gd name="connsiteX6" fmla="*/ 1187895 w 1187895"/>
              <a:gd name="connsiteY6" fmla="*/ 0 h 421574"/>
              <a:gd name="connsiteX7" fmla="*/ 1186739 w 1187895"/>
              <a:gd name="connsiteY7" fmla="*/ 3286 h 421574"/>
              <a:gd name="connsiteX8" fmla="*/ 943361 w 1187895"/>
              <a:gd name="connsiteY8" fmla="*/ 123336 h 421574"/>
              <a:gd name="connsiteX9" fmla="*/ 635139 w 1187895"/>
              <a:gd name="connsiteY9" fmla="*/ 244314 h 421574"/>
              <a:gd name="connsiteX10" fmla="*/ 422009 w 1187895"/>
              <a:gd name="connsiteY10" fmla="*/ 286823 h 421574"/>
              <a:gd name="connsiteX11" fmla="*/ 198176 w 1187895"/>
              <a:gd name="connsiteY11" fmla="*/ 304086 h 421574"/>
              <a:gd name="connsiteX12" fmla="*/ 252754 w 1187895"/>
              <a:gd name="connsiteY12" fmla="*/ 421574 h 421574"/>
              <a:gd name="connsiteX13" fmla="*/ 0 w 1187895"/>
              <a:gd name="connsiteY13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593787 w 1187895"/>
              <a:gd name="connsiteY4" fmla="*/ 119845 h 421574"/>
              <a:gd name="connsiteX5" fmla="*/ 1187895 w 1187895"/>
              <a:gd name="connsiteY5" fmla="*/ 0 h 421574"/>
              <a:gd name="connsiteX6" fmla="*/ 1186739 w 1187895"/>
              <a:gd name="connsiteY6" fmla="*/ 3286 h 421574"/>
              <a:gd name="connsiteX7" fmla="*/ 943361 w 1187895"/>
              <a:gd name="connsiteY7" fmla="*/ 123336 h 421574"/>
              <a:gd name="connsiteX8" fmla="*/ 635139 w 1187895"/>
              <a:gd name="connsiteY8" fmla="*/ 244314 h 421574"/>
              <a:gd name="connsiteX9" fmla="*/ 422009 w 1187895"/>
              <a:gd name="connsiteY9" fmla="*/ 286823 h 421574"/>
              <a:gd name="connsiteX10" fmla="*/ 198176 w 1187895"/>
              <a:gd name="connsiteY10" fmla="*/ 304086 h 421574"/>
              <a:gd name="connsiteX11" fmla="*/ 252754 w 1187895"/>
              <a:gd name="connsiteY11" fmla="*/ 421574 h 421574"/>
              <a:gd name="connsiteX12" fmla="*/ 0 w 1187895"/>
              <a:gd name="connsiteY12" fmla="*/ 204998 h 42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7895" h="421574">
                <a:moveTo>
                  <a:pt x="0" y="204998"/>
                </a:moveTo>
                <a:lnTo>
                  <a:pt x="236442" y="1488"/>
                </a:lnTo>
                <a:lnTo>
                  <a:pt x="198176" y="105910"/>
                </a:lnTo>
                <a:cubicBezTo>
                  <a:pt x="231333" y="122814"/>
                  <a:pt x="307103" y="135286"/>
                  <a:pt x="413431" y="131979"/>
                </a:cubicBezTo>
                <a:cubicBezTo>
                  <a:pt x="479366" y="134301"/>
                  <a:pt x="464710" y="141841"/>
                  <a:pt x="593787" y="119845"/>
                </a:cubicBezTo>
                <a:cubicBezTo>
                  <a:pt x="722864" y="97849"/>
                  <a:pt x="1089070" y="19426"/>
                  <a:pt x="1187895" y="0"/>
                </a:cubicBezTo>
                <a:lnTo>
                  <a:pt x="1186739" y="3286"/>
                </a:lnTo>
                <a:cubicBezTo>
                  <a:pt x="1139013" y="20479"/>
                  <a:pt x="1035294" y="83165"/>
                  <a:pt x="943361" y="123336"/>
                </a:cubicBezTo>
                <a:cubicBezTo>
                  <a:pt x="851428" y="163507"/>
                  <a:pt x="729002" y="220429"/>
                  <a:pt x="635139" y="244314"/>
                </a:cubicBezTo>
                <a:cubicBezTo>
                  <a:pt x="541277" y="268199"/>
                  <a:pt x="494836" y="276861"/>
                  <a:pt x="422009" y="286823"/>
                </a:cubicBezTo>
                <a:cubicBezTo>
                  <a:pt x="349182" y="296785"/>
                  <a:pt x="219415" y="278265"/>
                  <a:pt x="198176" y="304086"/>
                </a:cubicBezTo>
                <a:lnTo>
                  <a:pt x="252754" y="421574"/>
                </a:lnTo>
                <a:lnTo>
                  <a:pt x="0" y="204998"/>
                </a:lnTo>
                <a:close/>
              </a:path>
            </a:pathLst>
          </a:custGeom>
          <a:solidFill>
            <a:srgbClr val="9394C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553472" y="2603768"/>
            <a:ext cx="731520" cy="0"/>
          </a:xfrm>
          <a:prstGeom prst="straightConnector1">
            <a:avLst/>
          </a:prstGeom>
          <a:ln w="34925">
            <a:solidFill>
              <a:srgbClr val="9394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930989" y="3318587"/>
            <a:ext cx="731520" cy="0"/>
          </a:xfrm>
          <a:prstGeom prst="straightConnector1">
            <a:avLst/>
          </a:prstGeom>
          <a:ln w="34925">
            <a:solidFill>
              <a:srgbClr val="9394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eft Arrow 15"/>
          <p:cNvSpPr/>
          <p:nvPr/>
        </p:nvSpPr>
        <p:spPr>
          <a:xfrm rot="5634684" flipH="1" flipV="1">
            <a:off x="8345862" y="3226175"/>
            <a:ext cx="843022" cy="282028"/>
          </a:xfrm>
          <a:custGeom>
            <a:avLst/>
            <a:gdLst>
              <a:gd name="connsiteX0" fmla="*/ 0 w 1267672"/>
              <a:gd name="connsiteY0" fmla="*/ 198176 h 396352"/>
              <a:gd name="connsiteX1" fmla="*/ 198176 w 1267672"/>
              <a:gd name="connsiteY1" fmla="*/ 0 h 396352"/>
              <a:gd name="connsiteX2" fmla="*/ 198176 w 1267672"/>
              <a:gd name="connsiteY2" fmla="*/ 99088 h 396352"/>
              <a:gd name="connsiteX3" fmla="*/ 1267672 w 1267672"/>
              <a:gd name="connsiteY3" fmla="*/ 99088 h 396352"/>
              <a:gd name="connsiteX4" fmla="*/ 1267672 w 1267672"/>
              <a:gd name="connsiteY4" fmla="*/ 297264 h 396352"/>
              <a:gd name="connsiteX5" fmla="*/ 198176 w 1267672"/>
              <a:gd name="connsiteY5" fmla="*/ 297264 h 396352"/>
              <a:gd name="connsiteX6" fmla="*/ 198176 w 1267672"/>
              <a:gd name="connsiteY6" fmla="*/ 396352 h 396352"/>
              <a:gd name="connsiteX7" fmla="*/ 0 w 1267672"/>
              <a:gd name="connsiteY7" fmla="*/ 198176 h 396352"/>
              <a:gd name="connsiteX0" fmla="*/ 0 w 1267672"/>
              <a:gd name="connsiteY0" fmla="*/ 204998 h 403174"/>
              <a:gd name="connsiteX1" fmla="*/ 198176 w 1267672"/>
              <a:gd name="connsiteY1" fmla="*/ 6822 h 403174"/>
              <a:gd name="connsiteX2" fmla="*/ 198176 w 1267672"/>
              <a:gd name="connsiteY2" fmla="*/ 105910 h 403174"/>
              <a:gd name="connsiteX3" fmla="*/ 1187895 w 1267672"/>
              <a:gd name="connsiteY3" fmla="*/ 0 h 403174"/>
              <a:gd name="connsiteX4" fmla="*/ 1267672 w 1267672"/>
              <a:gd name="connsiteY4" fmla="*/ 304086 h 403174"/>
              <a:gd name="connsiteX5" fmla="*/ 198176 w 1267672"/>
              <a:gd name="connsiteY5" fmla="*/ 304086 h 403174"/>
              <a:gd name="connsiteX6" fmla="*/ 198176 w 1267672"/>
              <a:gd name="connsiteY6" fmla="*/ 403174 h 403174"/>
              <a:gd name="connsiteX7" fmla="*/ 0 w 1267672"/>
              <a:gd name="connsiteY7" fmla="*/ 204998 h 403174"/>
              <a:gd name="connsiteX0" fmla="*/ 0 w 1187895"/>
              <a:gd name="connsiteY0" fmla="*/ 204998 h 403174"/>
              <a:gd name="connsiteX1" fmla="*/ 198176 w 1187895"/>
              <a:gd name="connsiteY1" fmla="*/ 6822 h 403174"/>
              <a:gd name="connsiteX2" fmla="*/ 198176 w 1187895"/>
              <a:gd name="connsiteY2" fmla="*/ 105910 h 403174"/>
              <a:gd name="connsiteX3" fmla="*/ 1187895 w 1187895"/>
              <a:gd name="connsiteY3" fmla="*/ 0 h 403174"/>
              <a:gd name="connsiteX4" fmla="*/ 1186739 w 1187895"/>
              <a:gd name="connsiteY4" fmla="*/ 3286 h 403174"/>
              <a:gd name="connsiteX5" fmla="*/ 198176 w 1187895"/>
              <a:gd name="connsiteY5" fmla="*/ 304086 h 403174"/>
              <a:gd name="connsiteX6" fmla="*/ 198176 w 1187895"/>
              <a:gd name="connsiteY6" fmla="*/ 403174 h 403174"/>
              <a:gd name="connsiteX7" fmla="*/ 0 w 1187895"/>
              <a:gd name="connsiteY7" fmla="*/ 204998 h 403174"/>
              <a:gd name="connsiteX0" fmla="*/ 0 w 1187895"/>
              <a:gd name="connsiteY0" fmla="*/ 204998 h 403174"/>
              <a:gd name="connsiteX1" fmla="*/ 236442 w 1187895"/>
              <a:gd name="connsiteY1" fmla="*/ 1488 h 403174"/>
              <a:gd name="connsiteX2" fmla="*/ 198176 w 1187895"/>
              <a:gd name="connsiteY2" fmla="*/ 105910 h 403174"/>
              <a:gd name="connsiteX3" fmla="*/ 1187895 w 1187895"/>
              <a:gd name="connsiteY3" fmla="*/ 0 h 403174"/>
              <a:gd name="connsiteX4" fmla="*/ 1186739 w 1187895"/>
              <a:gd name="connsiteY4" fmla="*/ 3286 h 403174"/>
              <a:gd name="connsiteX5" fmla="*/ 198176 w 1187895"/>
              <a:gd name="connsiteY5" fmla="*/ 304086 h 403174"/>
              <a:gd name="connsiteX6" fmla="*/ 198176 w 1187895"/>
              <a:gd name="connsiteY6" fmla="*/ 403174 h 403174"/>
              <a:gd name="connsiteX7" fmla="*/ 0 w 1187895"/>
              <a:gd name="connsiteY7" fmla="*/ 204998 h 4031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1187895 w 1187895"/>
              <a:gd name="connsiteY3" fmla="*/ 0 h 421574"/>
              <a:gd name="connsiteX4" fmla="*/ 1186739 w 1187895"/>
              <a:gd name="connsiteY4" fmla="*/ 3286 h 421574"/>
              <a:gd name="connsiteX5" fmla="*/ 198176 w 1187895"/>
              <a:gd name="connsiteY5" fmla="*/ 304086 h 421574"/>
              <a:gd name="connsiteX6" fmla="*/ 252754 w 1187895"/>
              <a:gd name="connsiteY6" fmla="*/ 421574 h 421574"/>
              <a:gd name="connsiteX7" fmla="*/ 0 w 1187895"/>
              <a:gd name="connsiteY7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1187895 w 1187895"/>
              <a:gd name="connsiteY3" fmla="*/ 0 h 421574"/>
              <a:gd name="connsiteX4" fmla="*/ 1186739 w 1187895"/>
              <a:gd name="connsiteY4" fmla="*/ 3286 h 421574"/>
              <a:gd name="connsiteX5" fmla="*/ 635139 w 1187895"/>
              <a:gd name="connsiteY5" fmla="*/ 244314 h 421574"/>
              <a:gd name="connsiteX6" fmla="*/ 198176 w 1187895"/>
              <a:gd name="connsiteY6" fmla="*/ 304086 h 421574"/>
              <a:gd name="connsiteX7" fmla="*/ 252754 w 1187895"/>
              <a:gd name="connsiteY7" fmla="*/ 421574 h 421574"/>
              <a:gd name="connsiteX8" fmla="*/ 0 w 1187895"/>
              <a:gd name="connsiteY8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1187895 w 1187895"/>
              <a:gd name="connsiteY3" fmla="*/ 0 h 421574"/>
              <a:gd name="connsiteX4" fmla="*/ 1186739 w 1187895"/>
              <a:gd name="connsiteY4" fmla="*/ 3286 h 421574"/>
              <a:gd name="connsiteX5" fmla="*/ 943361 w 1187895"/>
              <a:gd name="connsiteY5" fmla="*/ 123336 h 421574"/>
              <a:gd name="connsiteX6" fmla="*/ 635139 w 1187895"/>
              <a:gd name="connsiteY6" fmla="*/ 244314 h 421574"/>
              <a:gd name="connsiteX7" fmla="*/ 198176 w 1187895"/>
              <a:gd name="connsiteY7" fmla="*/ 304086 h 421574"/>
              <a:gd name="connsiteX8" fmla="*/ 252754 w 1187895"/>
              <a:gd name="connsiteY8" fmla="*/ 421574 h 421574"/>
              <a:gd name="connsiteX9" fmla="*/ 0 w 1187895"/>
              <a:gd name="connsiteY9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579094 w 1187895"/>
              <a:gd name="connsiteY3" fmla="*/ 122091 h 421574"/>
              <a:gd name="connsiteX4" fmla="*/ 1187895 w 1187895"/>
              <a:gd name="connsiteY4" fmla="*/ 0 h 421574"/>
              <a:gd name="connsiteX5" fmla="*/ 1186739 w 1187895"/>
              <a:gd name="connsiteY5" fmla="*/ 3286 h 421574"/>
              <a:gd name="connsiteX6" fmla="*/ 943361 w 1187895"/>
              <a:gd name="connsiteY6" fmla="*/ 123336 h 421574"/>
              <a:gd name="connsiteX7" fmla="*/ 635139 w 1187895"/>
              <a:gd name="connsiteY7" fmla="*/ 244314 h 421574"/>
              <a:gd name="connsiteX8" fmla="*/ 198176 w 1187895"/>
              <a:gd name="connsiteY8" fmla="*/ 304086 h 421574"/>
              <a:gd name="connsiteX9" fmla="*/ 252754 w 1187895"/>
              <a:gd name="connsiteY9" fmla="*/ 421574 h 421574"/>
              <a:gd name="connsiteX10" fmla="*/ 0 w 1187895"/>
              <a:gd name="connsiteY10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579094 w 1187895"/>
              <a:gd name="connsiteY3" fmla="*/ 122091 h 421574"/>
              <a:gd name="connsiteX4" fmla="*/ 1187895 w 1187895"/>
              <a:gd name="connsiteY4" fmla="*/ 0 h 421574"/>
              <a:gd name="connsiteX5" fmla="*/ 1186739 w 1187895"/>
              <a:gd name="connsiteY5" fmla="*/ 3286 h 421574"/>
              <a:gd name="connsiteX6" fmla="*/ 943361 w 1187895"/>
              <a:gd name="connsiteY6" fmla="*/ 123336 h 421574"/>
              <a:gd name="connsiteX7" fmla="*/ 635139 w 1187895"/>
              <a:gd name="connsiteY7" fmla="*/ 244314 h 421574"/>
              <a:gd name="connsiteX8" fmla="*/ 198176 w 1187895"/>
              <a:gd name="connsiteY8" fmla="*/ 304086 h 421574"/>
              <a:gd name="connsiteX9" fmla="*/ 252754 w 1187895"/>
              <a:gd name="connsiteY9" fmla="*/ 421574 h 421574"/>
              <a:gd name="connsiteX10" fmla="*/ 0 w 1187895"/>
              <a:gd name="connsiteY10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579094 w 1187895"/>
              <a:gd name="connsiteY3" fmla="*/ 122091 h 421574"/>
              <a:gd name="connsiteX4" fmla="*/ 1187895 w 1187895"/>
              <a:gd name="connsiteY4" fmla="*/ 0 h 421574"/>
              <a:gd name="connsiteX5" fmla="*/ 1186739 w 1187895"/>
              <a:gd name="connsiteY5" fmla="*/ 3286 h 421574"/>
              <a:gd name="connsiteX6" fmla="*/ 943361 w 1187895"/>
              <a:gd name="connsiteY6" fmla="*/ 123336 h 421574"/>
              <a:gd name="connsiteX7" fmla="*/ 635139 w 1187895"/>
              <a:gd name="connsiteY7" fmla="*/ 244314 h 421574"/>
              <a:gd name="connsiteX8" fmla="*/ 422009 w 1187895"/>
              <a:gd name="connsiteY8" fmla="*/ 286823 h 421574"/>
              <a:gd name="connsiteX9" fmla="*/ 198176 w 1187895"/>
              <a:gd name="connsiteY9" fmla="*/ 304086 h 421574"/>
              <a:gd name="connsiteX10" fmla="*/ 252754 w 1187895"/>
              <a:gd name="connsiteY10" fmla="*/ 421574 h 421574"/>
              <a:gd name="connsiteX11" fmla="*/ 0 w 1187895"/>
              <a:gd name="connsiteY11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577317 w 1187895"/>
              <a:gd name="connsiteY3" fmla="*/ 109337 h 421574"/>
              <a:gd name="connsiteX4" fmla="*/ 1187895 w 1187895"/>
              <a:gd name="connsiteY4" fmla="*/ 0 h 421574"/>
              <a:gd name="connsiteX5" fmla="*/ 1186739 w 1187895"/>
              <a:gd name="connsiteY5" fmla="*/ 3286 h 421574"/>
              <a:gd name="connsiteX6" fmla="*/ 943361 w 1187895"/>
              <a:gd name="connsiteY6" fmla="*/ 123336 h 421574"/>
              <a:gd name="connsiteX7" fmla="*/ 635139 w 1187895"/>
              <a:gd name="connsiteY7" fmla="*/ 244314 h 421574"/>
              <a:gd name="connsiteX8" fmla="*/ 422009 w 1187895"/>
              <a:gd name="connsiteY8" fmla="*/ 286823 h 421574"/>
              <a:gd name="connsiteX9" fmla="*/ 198176 w 1187895"/>
              <a:gd name="connsiteY9" fmla="*/ 304086 h 421574"/>
              <a:gd name="connsiteX10" fmla="*/ 252754 w 1187895"/>
              <a:gd name="connsiteY10" fmla="*/ 421574 h 421574"/>
              <a:gd name="connsiteX11" fmla="*/ 0 w 1187895"/>
              <a:gd name="connsiteY11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35387 w 1187895"/>
              <a:gd name="connsiteY3" fmla="*/ 102912 h 421574"/>
              <a:gd name="connsiteX4" fmla="*/ 577317 w 1187895"/>
              <a:gd name="connsiteY4" fmla="*/ 109337 h 421574"/>
              <a:gd name="connsiteX5" fmla="*/ 1187895 w 1187895"/>
              <a:gd name="connsiteY5" fmla="*/ 0 h 421574"/>
              <a:gd name="connsiteX6" fmla="*/ 1186739 w 1187895"/>
              <a:gd name="connsiteY6" fmla="*/ 3286 h 421574"/>
              <a:gd name="connsiteX7" fmla="*/ 943361 w 1187895"/>
              <a:gd name="connsiteY7" fmla="*/ 123336 h 421574"/>
              <a:gd name="connsiteX8" fmla="*/ 635139 w 1187895"/>
              <a:gd name="connsiteY8" fmla="*/ 244314 h 421574"/>
              <a:gd name="connsiteX9" fmla="*/ 422009 w 1187895"/>
              <a:gd name="connsiteY9" fmla="*/ 286823 h 421574"/>
              <a:gd name="connsiteX10" fmla="*/ 198176 w 1187895"/>
              <a:gd name="connsiteY10" fmla="*/ 304086 h 421574"/>
              <a:gd name="connsiteX11" fmla="*/ 252754 w 1187895"/>
              <a:gd name="connsiteY11" fmla="*/ 421574 h 421574"/>
              <a:gd name="connsiteX12" fmla="*/ 0 w 1187895"/>
              <a:gd name="connsiteY12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35387 w 1187895"/>
              <a:gd name="connsiteY3" fmla="*/ 102912 h 421574"/>
              <a:gd name="connsiteX4" fmla="*/ 577317 w 1187895"/>
              <a:gd name="connsiteY4" fmla="*/ 109337 h 421574"/>
              <a:gd name="connsiteX5" fmla="*/ 1187895 w 1187895"/>
              <a:gd name="connsiteY5" fmla="*/ 0 h 421574"/>
              <a:gd name="connsiteX6" fmla="*/ 1186739 w 1187895"/>
              <a:gd name="connsiteY6" fmla="*/ 3286 h 421574"/>
              <a:gd name="connsiteX7" fmla="*/ 943361 w 1187895"/>
              <a:gd name="connsiteY7" fmla="*/ 123336 h 421574"/>
              <a:gd name="connsiteX8" fmla="*/ 635139 w 1187895"/>
              <a:gd name="connsiteY8" fmla="*/ 244314 h 421574"/>
              <a:gd name="connsiteX9" fmla="*/ 422009 w 1187895"/>
              <a:gd name="connsiteY9" fmla="*/ 286823 h 421574"/>
              <a:gd name="connsiteX10" fmla="*/ 198176 w 1187895"/>
              <a:gd name="connsiteY10" fmla="*/ 304086 h 421574"/>
              <a:gd name="connsiteX11" fmla="*/ 252754 w 1187895"/>
              <a:gd name="connsiteY11" fmla="*/ 421574 h 421574"/>
              <a:gd name="connsiteX12" fmla="*/ 0 w 1187895"/>
              <a:gd name="connsiteY12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577317 w 1187895"/>
              <a:gd name="connsiteY4" fmla="*/ 109337 h 421574"/>
              <a:gd name="connsiteX5" fmla="*/ 1187895 w 1187895"/>
              <a:gd name="connsiteY5" fmla="*/ 0 h 421574"/>
              <a:gd name="connsiteX6" fmla="*/ 1186739 w 1187895"/>
              <a:gd name="connsiteY6" fmla="*/ 3286 h 421574"/>
              <a:gd name="connsiteX7" fmla="*/ 943361 w 1187895"/>
              <a:gd name="connsiteY7" fmla="*/ 123336 h 421574"/>
              <a:gd name="connsiteX8" fmla="*/ 635139 w 1187895"/>
              <a:gd name="connsiteY8" fmla="*/ 244314 h 421574"/>
              <a:gd name="connsiteX9" fmla="*/ 422009 w 1187895"/>
              <a:gd name="connsiteY9" fmla="*/ 286823 h 421574"/>
              <a:gd name="connsiteX10" fmla="*/ 198176 w 1187895"/>
              <a:gd name="connsiteY10" fmla="*/ 304086 h 421574"/>
              <a:gd name="connsiteX11" fmla="*/ 252754 w 1187895"/>
              <a:gd name="connsiteY11" fmla="*/ 421574 h 421574"/>
              <a:gd name="connsiteX12" fmla="*/ 0 w 1187895"/>
              <a:gd name="connsiteY12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577317 w 1187895"/>
              <a:gd name="connsiteY4" fmla="*/ 109337 h 421574"/>
              <a:gd name="connsiteX5" fmla="*/ 818054 w 1187895"/>
              <a:gd name="connsiteY5" fmla="*/ 49578 h 421574"/>
              <a:gd name="connsiteX6" fmla="*/ 1187895 w 1187895"/>
              <a:gd name="connsiteY6" fmla="*/ 0 h 421574"/>
              <a:gd name="connsiteX7" fmla="*/ 1186739 w 1187895"/>
              <a:gd name="connsiteY7" fmla="*/ 3286 h 421574"/>
              <a:gd name="connsiteX8" fmla="*/ 943361 w 1187895"/>
              <a:gd name="connsiteY8" fmla="*/ 123336 h 421574"/>
              <a:gd name="connsiteX9" fmla="*/ 635139 w 1187895"/>
              <a:gd name="connsiteY9" fmla="*/ 244314 h 421574"/>
              <a:gd name="connsiteX10" fmla="*/ 422009 w 1187895"/>
              <a:gd name="connsiteY10" fmla="*/ 286823 h 421574"/>
              <a:gd name="connsiteX11" fmla="*/ 198176 w 1187895"/>
              <a:gd name="connsiteY11" fmla="*/ 304086 h 421574"/>
              <a:gd name="connsiteX12" fmla="*/ 252754 w 1187895"/>
              <a:gd name="connsiteY12" fmla="*/ 421574 h 421574"/>
              <a:gd name="connsiteX13" fmla="*/ 0 w 1187895"/>
              <a:gd name="connsiteY13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577317 w 1187895"/>
              <a:gd name="connsiteY4" fmla="*/ 109337 h 421574"/>
              <a:gd name="connsiteX5" fmla="*/ 818054 w 1187895"/>
              <a:gd name="connsiteY5" fmla="*/ 49578 h 421574"/>
              <a:gd name="connsiteX6" fmla="*/ 1187895 w 1187895"/>
              <a:gd name="connsiteY6" fmla="*/ 0 h 421574"/>
              <a:gd name="connsiteX7" fmla="*/ 1186739 w 1187895"/>
              <a:gd name="connsiteY7" fmla="*/ 3286 h 421574"/>
              <a:gd name="connsiteX8" fmla="*/ 943361 w 1187895"/>
              <a:gd name="connsiteY8" fmla="*/ 123336 h 421574"/>
              <a:gd name="connsiteX9" fmla="*/ 635139 w 1187895"/>
              <a:gd name="connsiteY9" fmla="*/ 244314 h 421574"/>
              <a:gd name="connsiteX10" fmla="*/ 422009 w 1187895"/>
              <a:gd name="connsiteY10" fmla="*/ 286823 h 421574"/>
              <a:gd name="connsiteX11" fmla="*/ 198176 w 1187895"/>
              <a:gd name="connsiteY11" fmla="*/ 304086 h 421574"/>
              <a:gd name="connsiteX12" fmla="*/ 252754 w 1187895"/>
              <a:gd name="connsiteY12" fmla="*/ 421574 h 421574"/>
              <a:gd name="connsiteX13" fmla="*/ 0 w 1187895"/>
              <a:gd name="connsiteY13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577317 w 1187895"/>
              <a:gd name="connsiteY4" fmla="*/ 109337 h 421574"/>
              <a:gd name="connsiteX5" fmla="*/ 836143 w 1187895"/>
              <a:gd name="connsiteY5" fmla="*/ 86066 h 421574"/>
              <a:gd name="connsiteX6" fmla="*/ 1187895 w 1187895"/>
              <a:gd name="connsiteY6" fmla="*/ 0 h 421574"/>
              <a:gd name="connsiteX7" fmla="*/ 1186739 w 1187895"/>
              <a:gd name="connsiteY7" fmla="*/ 3286 h 421574"/>
              <a:gd name="connsiteX8" fmla="*/ 943361 w 1187895"/>
              <a:gd name="connsiteY8" fmla="*/ 123336 h 421574"/>
              <a:gd name="connsiteX9" fmla="*/ 635139 w 1187895"/>
              <a:gd name="connsiteY9" fmla="*/ 244314 h 421574"/>
              <a:gd name="connsiteX10" fmla="*/ 422009 w 1187895"/>
              <a:gd name="connsiteY10" fmla="*/ 286823 h 421574"/>
              <a:gd name="connsiteX11" fmla="*/ 198176 w 1187895"/>
              <a:gd name="connsiteY11" fmla="*/ 304086 h 421574"/>
              <a:gd name="connsiteX12" fmla="*/ 252754 w 1187895"/>
              <a:gd name="connsiteY12" fmla="*/ 421574 h 421574"/>
              <a:gd name="connsiteX13" fmla="*/ 0 w 1187895"/>
              <a:gd name="connsiteY13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577317 w 1187895"/>
              <a:gd name="connsiteY4" fmla="*/ 109337 h 421574"/>
              <a:gd name="connsiteX5" fmla="*/ 683076 w 1187895"/>
              <a:gd name="connsiteY5" fmla="*/ 107400 h 421574"/>
              <a:gd name="connsiteX6" fmla="*/ 836143 w 1187895"/>
              <a:gd name="connsiteY6" fmla="*/ 86066 h 421574"/>
              <a:gd name="connsiteX7" fmla="*/ 1187895 w 1187895"/>
              <a:gd name="connsiteY7" fmla="*/ 0 h 421574"/>
              <a:gd name="connsiteX8" fmla="*/ 1186739 w 1187895"/>
              <a:gd name="connsiteY8" fmla="*/ 3286 h 421574"/>
              <a:gd name="connsiteX9" fmla="*/ 943361 w 1187895"/>
              <a:gd name="connsiteY9" fmla="*/ 123336 h 421574"/>
              <a:gd name="connsiteX10" fmla="*/ 635139 w 1187895"/>
              <a:gd name="connsiteY10" fmla="*/ 244314 h 421574"/>
              <a:gd name="connsiteX11" fmla="*/ 422009 w 1187895"/>
              <a:gd name="connsiteY11" fmla="*/ 286823 h 421574"/>
              <a:gd name="connsiteX12" fmla="*/ 198176 w 1187895"/>
              <a:gd name="connsiteY12" fmla="*/ 304086 h 421574"/>
              <a:gd name="connsiteX13" fmla="*/ 252754 w 1187895"/>
              <a:gd name="connsiteY13" fmla="*/ 421574 h 421574"/>
              <a:gd name="connsiteX14" fmla="*/ 0 w 1187895"/>
              <a:gd name="connsiteY14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580872 w 1187895"/>
              <a:gd name="connsiteY4" fmla="*/ 134849 h 421574"/>
              <a:gd name="connsiteX5" fmla="*/ 683076 w 1187895"/>
              <a:gd name="connsiteY5" fmla="*/ 107400 h 421574"/>
              <a:gd name="connsiteX6" fmla="*/ 836143 w 1187895"/>
              <a:gd name="connsiteY6" fmla="*/ 86066 h 421574"/>
              <a:gd name="connsiteX7" fmla="*/ 1187895 w 1187895"/>
              <a:gd name="connsiteY7" fmla="*/ 0 h 421574"/>
              <a:gd name="connsiteX8" fmla="*/ 1186739 w 1187895"/>
              <a:gd name="connsiteY8" fmla="*/ 3286 h 421574"/>
              <a:gd name="connsiteX9" fmla="*/ 943361 w 1187895"/>
              <a:gd name="connsiteY9" fmla="*/ 123336 h 421574"/>
              <a:gd name="connsiteX10" fmla="*/ 635139 w 1187895"/>
              <a:gd name="connsiteY10" fmla="*/ 244314 h 421574"/>
              <a:gd name="connsiteX11" fmla="*/ 422009 w 1187895"/>
              <a:gd name="connsiteY11" fmla="*/ 286823 h 421574"/>
              <a:gd name="connsiteX12" fmla="*/ 198176 w 1187895"/>
              <a:gd name="connsiteY12" fmla="*/ 304086 h 421574"/>
              <a:gd name="connsiteX13" fmla="*/ 252754 w 1187895"/>
              <a:gd name="connsiteY13" fmla="*/ 421574 h 421574"/>
              <a:gd name="connsiteX14" fmla="*/ 0 w 1187895"/>
              <a:gd name="connsiteY14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683076 w 1187895"/>
              <a:gd name="connsiteY4" fmla="*/ 107400 h 421574"/>
              <a:gd name="connsiteX5" fmla="*/ 836143 w 1187895"/>
              <a:gd name="connsiteY5" fmla="*/ 86066 h 421574"/>
              <a:gd name="connsiteX6" fmla="*/ 1187895 w 1187895"/>
              <a:gd name="connsiteY6" fmla="*/ 0 h 421574"/>
              <a:gd name="connsiteX7" fmla="*/ 1186739 w 1187895"/>
              <a:gd name="connsiteY7" fmla="*/ 3286 h 421574"/>
              <a:gd name="connsiteX8" fmla="*/ 943361 w 1187895"/>
              <a:gd name="connsiteY8" fmla="*/ 123336 h 421574"/>
              <a:gd name="connsiteX9" fmla="*/ 635139 w 1187895"/>
              <a:gd name="connsiteY9" fmla="*/ 244314 h 421574"/>
              <a:gd name="connsiteX10" fmla="*/ 422009 w 1187895"/>
              <a:gd name="connsiteY10" fmla="*/ 286823 h 421574"/>
              <a:gd name="connsiteX11" fmla="*/ 198176 w 1187895"/>
              <a:gd name="connsiteY11" fmla="*/ 304086 h 421574"/>
              <a:gd name="connsiteX12" fmla="*/ 252754 w 1187895"/>
              <a:gd name="connsiteY12" fmla="*/ 421574 h 421574"/>
              <a:gd name="connsiteX13" fmla="*/ 0 w 1187895"/>
              <a:gd name="connsiteY13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836143 w 1187895"/>
              <a:gd name="connsiteY4" fmla="*/ 86066 h 421574"/>
              <a:gd name="connsiteX5" fmla="*/ 1187895 w 1187895"/>
              <a:gd name="connsiteY5" fmla="*/ 0 h 421574"/>
              <a:gd name="connsiteX6" fmla="*/ 1186739 w 1187895"/>
              <a:gd name="connsiteY6" fmla="*/ 3286 h 421574"/>
              <a:gd name="connsiteX7" fmla="*/ 943361 w 1187895"/>
              <a:gd name="connsiteY7" fmla="*/ 123336 h 421574"/>
              <a:gd name="connsiteX8" fmla="*/ 635139 w 1187895"/>
              <a:gd name="connsiteY8" fmla="*/ 244314 h 421574"/>
              <a:gd name="connsiteX9" fmla="*/ 422009 w 1187895"/>
              <a:gd name="connsiteY9" fmla="*/ 286823 h 421574"/>
              <a:gd name="connsiteX10" fmla="*/ 198176 w 1187895"/>
              <a:gd name="connsiteY10" fmla="*/ 304086 h 421574"/>
              <a:gd name="connsiteX11" fmla="*/ 252754 w 1187895"/>
              <a:gd name="connsiteY11" fmla="*/ 421574 h 421574"/>
              <a:gd name="connsiteX12" fmla="*/ 0 w 1187895"/>
              <a:gd name="connsiteY12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593787 w 1187895"/>
              <a:gd name="connsiteY4" fmla="*/ 119845 h 421574"/>
              <a:gd name="connsiteX5" fmla="*/ 836143 w 1187895"/>
              <a:gd name="connsiteY5" fmla="*/ 86066 h 421574"/>
              <a:gd name="connsiteX6" fmla="*/ 1187895 w 1187895"/>
              <a:gd name="connsiteY6" fmla="*/ 0 h 421574"/>
              <a:gd name="connsiteX7" fmla="*/ 1186739 w 1187895"/>
              <a:gd name="connsiteY7" fmla="*/ 3286 h 421574"/>
              <a:gd name="connsiteX8" fmla="*/ 943361 w 1187895"/>
              <a:gd name="connsiteY8" fmla="*/ 123336 h 421574"/>
              <a:gd name="connsiteX9" fmla="*/ 635139 w 1187895"/>
              <a:gd name="connsiteY9" fmla="*/ 244314 h 421574"/>
              <a:gd name="connsiteX10" fmla="*/ 422009 w 1187895"/>
              <a:gd name="connsiteY10" fmla="*/ 286823 h 421574"/>
              <a:gd name="connsiteX11" fmla="*/ 198176 w 1187895"/>
              <a:gd name="connsiteY11" fmla="*/ 304086 h 421574"/>
              <a:gd name="connsiteX12" fmla="*/ 252754 w 1187895"/>
              <a:gd name="connsiteY12" fmla="*/ 421574 h 421574"/>
              <a:gd name="connsiteX13" fmla="*/ 0 w 1187895"/>
              <a:gd name="connsiteY13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593787 w 1187895"/>
              <a:gd name="connsiteY4" fmla="*/ 119845 h 421574"/>
              <a:gd name="connsiteX5" fmla="*/ 1187895 w 1187895"/>
              <a:gd name="connsiteY5" fmla="*/ 0 h 421574"/>
              <a:gd name="connsiteX6" fmla="*/ 1186739 w 1187895"/>
              <a:gd name="connsiteY6" fmla="*/ 3286 h 421574"/>
              <a:gd name="connsiteX7" fmla="*/ 943361 w 1187895"/>
              <a:gd name="connsiteY7" fmla="*/ 123336 h 421574"/>
              <a:gd name="connsiteX8" fmla="*/ 635139 w 1187895"/>
              <a:gd name="connsiteY8" fmla="*/ 244314 h 421574"/>
              <a:gd name="connsiteX9" fmla="*/ 422009 w 1187895"/>
              <a:gd name="connsiteY9" fmla="*/ 286823 h 421574"/>
              <a:gd name="connsiteX10" fmla="*/ 198176 w 1187895"/>
              <a:gd name="connsiteY10" fmla="*/ 304086 h 421574"/>
              <a:gd name="connsiteX11" fmla="*/ 252754 w 1187895"/>
              <a:gd name="connsiteY11" fmla="*/ 421574 h 421574"/>
              <a:gd name="connsiteX12" fmla="*/ 0 w 1187895"/>
              <a:gd name="connsiteY12" fmla="*/ 204998 h 42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7895" h="421574">
                <a:moveTo>
                  <a:pt x="0" y="204998"/>
                </a:moveTo>
                <a:lnTo>
                  <a:pt x="236442" y="1488"/>
                </a:lnTo>
                <a:lnTo>
                  <a:pt x="198176" y="105910"/>
                </a:lnTo>
                <a:cubicBezTo>
                  <a:pt x="231333" y="122814"/>
                  <a:pt x="307103" y="135286"/>
                  <a:pt x="413431" y="131979"/>
                </a:cubicBezTo>
                <a:cubicBezTo>
                  <a:pt x="479366" y="134301"/>
                  <a:pt x="464710" y="141841"/>
                  <a:pt x="593787" y="119845"/>
                </a:cubicBezTo>
                <a:cubicBezTo>
                  <a:pt x="722864" y="97849"/>
                  <a:pt x="1089070" y="19426"/>
                  <a:pt x="1187895" y="0"/>
                </a:cubicBezTo>
                <a:lnTo>
                  <a:pt x="1186739" y="3286"/>
                </a:lnTo>
                <a:cubicBezTo>
                  <a:pt x="1139013" y="20479"/>
                  <a:pt x="1035294" y="83165"/>
                  <a:pt x="943361" y="123336"/>
                </a:cubicBezTo>
                <a:cubicBezTo>
                  <a:pt x="851428" y="163507"/>
                  <a:pt x="729002" y="220429"/>
                  <a:pt x="635139" y="244314"/>
                </a:cubicBezTo>
                <a:cubicBezTo>
                  <a:pt x="541277" y="268199"/>
                  <a:pt x="494836" y="276861"/>
                  <a:pt x="422009" y="286823"/>
                </a:cubicBezTo>
                <a:cubicBezTo>
                  <a:pt x="349182" y="296785"/>
                  <a:pt x="219415" y="278265"/>
                  <a:pt x="198176" y="304086"/>
                </a:cubicBezTo>
                <a:lnTo>
                  <a:pt x="252754" y="421574"/>
                </a:lnTo>
                <a:lnTo>
                  <a:pt x="0" y="204998"/>
                </a:lnTo>
                <a:close/>
              </a:path>
            </a:pathLst>
          </a:custGeom>
          <a:solidFill>
            <a:srgbClr val="9394C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352001" y="2441175"/>
                <a:ext cx="7087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Ca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001" y="2441175"/>
                <a:ext cx="708784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731923" y="3180236"/>
                <a:ext cx="7087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Ca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1923" y="3180236"/>
                <a:ext cx="70878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8135478" y="3848912"/>
            <a:ext cx="1156647" cy="529934"/>
          </a:xfrm>
          <a:prstGeom prst="rect">
            <a:avLst/>
          </a:prstGeom>
          <a:solidFill>
            <a:srgbClr val="E66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Insoluble fibrin</a:t>
            </a:r>
          </a:p>
        </p:txBody>
      </p:sp>
    </p:spTree>
    <p:extLst>
      <p:ext uri="{BB962C8B-B14F-4D97-AF65-F5344CB8AC3E}">
        <p14:creationId xmlns:p14="http://schemas.microsoft.com/office/powerpoint/2010/main" val="3763868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2000" cy="914400"/>
          </a:xfrm>
          <a:prstGeom prst="rect">
            <a:avLst/>
          </a:prstGeom>
          <a:solidFill>
            <a:srgbClr val="D22B4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05888"/>
            <a:ext cx="12192000" cy="365760"/>
          </a:xfrm>
          <a:prstGeom prst="rect">
            <a:avLst/>
          </a:prstGeom>
          <a:solidFill>
            <a:srgbClr val="D22B4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51713" y="-8931"/>
            <a:ext cx="40886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85000"/>
                  </a:schemeClr>
                </a:solidFill>
              </a:rPr>
              <a:t>Anticoagulant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028" y="1077666"/>
            <a:ext cx="11765943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substance which prevents the coagulation of blood is called as anticoagulant.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128258"/>
              </p:ext>
            </p:extLst>
          </p:nvPr>
        </p:nvGraphicFramePr>
        <p:xfrm>
          <a:off x="2331075" y="2818668"/>
          <a:ext cx="7577430" cy="11222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77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2226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Heparin</a:t>
                      </a:r>
                      <a:r>
                        <a:rPr lang="en-US" sz="3200" baseline="0" dirty="0"/>
                        <a:t> is a natural anticoagulant present </a:t>
                      </a:r>
                      <a:r>
                        <a:rPr lang="en-US" sz="3200" baseline="0"/>
                        <a:t>in the </a:t>
                      </a:r>
                      <a:r>
                        <a:rPr lang="en-US" sz="3200" baseline="0" dirty="0"/>
                        <a:t>blood.</a:t>
                      </a:r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771801" y="4365938"/>
            <a:ext cx="8648395" cy="182249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36576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If blood clots too easily, the result can be </a:t>
            </a:r>
            <a:r>
              <a:rPr lang="en-US" sz="2400" b="1" dirty="0">
                <a:solidFill>
                  <a:schemeClr val="tx1"/>
                </a:solidFill>
              </a:rPr>
              <a:t>thrombosis – </a:t>
            </a:r>
            <a:r>
              <a:rPr lang="en-US" sz="2400" dirty="0">
                <a:solidFill>
                  <a:schemeClr val="bg1"/>
                </a:solidFill>
              </a:rPr>
              <a:t>clotting in an undamaged blood vessel</a:t>
            </a:r>
            <a:r>
              <a:rPr lang="en-US" sz="2400" dirty="0"/>
              <a:t>.</a:t>
            </a:r>
          </a:p>
          <a:p>
            <a:pPr marL="457200" indent="-36576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If the blood takes too long to clot, </a:t>
            </a:r>
            <a:r>
              <a:rPr lang="en-US" sz="2400" b="1" dirty="0" err="1">
                <a:solidFill>
                  <a:schemeClr val="tx1"/>
                </a:solidFill>
              </a:rPr>
              <a:t>haemorrhage</a:t>
            </a:r>
            <a:r>
              <a:rPr lang="en-US" sz="2400" dirty="0">
                <a:solidFill>
                  <a:schemeClr val="bg1"/>
                </a:solidFill>
              </a:rPr>
              <a:t> can occur.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627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"/>
            <a:ext cx="12192000" cy="914400"/>
          </a:xfrm>
          <a:prstGeom prst="rect">
            <a:avLst/>
          </a:prstGeom>
          <a:solidFill>
            <a:srgbClr val="D22B4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53642" y="-8931"/>
            <a:ext cx="6684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85000"/>
                  </a:schemeClr>
                </a:solidFill>
              </a:rPr>
              <a:t>PROPERTIES OF BLOOD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505888"/>
            <a:ext cx="12192000" cy="365760"/>
          </a:xfrm>
          <a:prstGeom prst="rect">
            <a:avLst/>
          </a:prstGeom>
          <a:solidFill>
            <a:srgbClr val="D22B4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0665487"/>
                  </p:ext>
                </p:extLst>
              </p:nvPr>
            </p:nvGraphicFramePr>
            <p:xfrm>
              <a:off x="4" y="914399"/>
              <a:ext cx="12192000" cy="559148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8389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70810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98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err="1">
                              <a:solidFill>
                                <a:srgbClr val="C00000"/>
                              </a:solidFill>
                              <a:latin typeface="+mj-lt"/>
                            </a:rPr>
                            <a:t>Colour</a:t>
                          </a:r>
                          <a:endParaRPr lang="en-US" sz="3200" b="1" dirty="0">
                            <a:solidFill>
                              <a:srgbClr val="C00000"/>
                            </a:solidFill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tx1"/>
                              </a:solidFill>
                            </a:rPr>
                            <a:t>Bright red in arteries &amp; dark red in veins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98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C00000"/>
                              </a:solidFill>
                              <a:latin typeface="+mj-lt"/>
                            </a:rPr>
                            <a:t>Mass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solidFill>
                                <a:schemeClr val="tx1"/>
                              </a:solidFill>
                            </a:rPr>
                            <a:t>8 %</a:t>
                          </a:r>
                          <a:r>
                            <a:rPr lang="en-US" sz="3200" baseline="0" dirty="0">
                              <a:solidFill>
                                <a:schemeClr val="tx1"/>
                              </a:solidFill>
                            </a:rPr>
                            <a:t> of the body mass</a:t>
                          </a:r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98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C00000"/>
                              </a:solidFill>
                              <a:latin typeface="+mj-lt"/>
                            </a:rPr>
                            <a:t>pH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solidFill>
                                <a:schemeClr val="tx1"/>
                              </a:solidFill>
                            </a:rPr>
                            <a:t>Slightly alkaline (pH</a:t>
                          </a:r>
                          <a:r>
                            <a:rPr lang="en-US" sz="3200" baseline="0" dirty="0">
                              <a:solidFill>
                                <a:schemeClr val="tx1"/>
                              </a:solidFill>
                            </a:rPr>
                            <a:t> = 7.35 – 7.45)</a:t>
                          </a:r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98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C00000"/>
                              </a:solidFill>
                              <a:latin typeface="+mj-lt"/>
                            </a:rPr>
                            <a:t>Taste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solidFill>
                                <a:schemeClr val="tx1"/>
                              </a:solidFill>
                            </a:rPr>
                            <a:t>Salty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98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C00000"/>
                              </a:solidFill>
                              <a:latin typeface="+mj-lt"/>
                            </a:rPr>
                            <a:t>Temperature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solidFill>
                                <a:schemeClr val="tx1"/>
                              </a:solidFill>
                            </a:rPr>
                            <a:t>38</a:t>
                          </a:r>
                          <a14:m>
                            <m:oMath xmlns:m="http://schemas.openxmlformats.org/officeDocument/2006/math">
                              <m:r>
                                <a:rPr lang="en-US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US" sz="3200" dirty="0">
                              <a:solidFill>
                                <a:schemeClr val="tx1"/>
                              </a:solidFill>
                            </a:rPr>
                            <a:t> C (100.4</a:t>
                          </a:r>
                          <a14:m>
                            <m:oMath xmlns:m="http://schemas.openxmlformats.org/officeDocument/2006/math">
                              <m:r>
                                <a:rPr lang="en-US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US" sz="3200" dirty="0">
                              <a:solidFill>
                                <a:schemeClr val="tx1"/>
                              </a:solidFill>
                            </a:rPr>
                            <a:t> F)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98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C00000"/>
                              </a:solidFill>
                              <a:latin typeface="+mj-lt"/>
                            </a:rPr>
                            <a:t>Viscosity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tx1"/>
                              </a:solidFill>
                            </a:rPr>
                            <a:t>3 </a:t>
                          </a:r>
                          <a:r>
                            <a:rPr lang="en-US" sz="3200" baseline="0" dirty="0">
                              <a:solidFill>
                                <a:schemeClr val="tx1"/>
                              </a:solidFill>
                            </a:rPr>
                            <a:t>–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</a:rPr>
                            <a:t>4 times more viscous than water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798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C00000"/>
                              </a:solidFill>
                              <a:latin typeface="+mj-lt"/>
                            </a:rPr>
                            <a:t>Volume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r>
                            <a:rPr lang="en-US" sz="3200" baseline="0" dirty="0">
                              <a:solidFill>
                                <a:schemeClr val="tx1"/>
                              </a:solidFill>
                            </a:rPr>
                            <a:t> – 6 </a:t>
                          </a:r>
                          <a:r>
                            <a:rPr lang="en-US" sz="3200" baseline="0" dirty="0" err="1">
                              <a:solidFill>
                                <a:schemeClr val="tx1"/>
                              </a:solidFill>
                            </a:rPr>
                            <a:t>litre</a:t>
                          </a:r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0665487"/>
                  </p:ext>
                </p:extLst>
              </p:nvPr>
            </p:nvGraphicFramePr>
            <p:xfrm>
              <a:off x="4" y="914399"/>
              <a:ext cx="12192000" cy="559148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83893"/>
                    <a:gridCol w="9708107"/>
                  </a:tblGrid>
                  <a:tr h="798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err="1" smtClean="0">
                              <a:solidFill>
                                <a:srgbClr val="C00000"/>
                              </a:solidFill>
                              <a:latin typeface="+mj-lt"/>
                            </a:rPr>
                            <a:t>Colour</a:t>
                          </a:r>
                          <a:endParaRPr lang="en-US" sz="3200" b="1" dirty="0">
                            <a:solidFill>
                              <a:srgbClr val="C00000"/>
                            </a:solidFill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Bright red in arteries &amp; dark red in veins</a:t>
                          </a:r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798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C00000"/>
                              </a:solidFill>
                              <a:latin typeface="+mj-lt"/>
                            </a:rPr>
                            <a:t>Mass</a:t>
                          </a:r>
                          <a:endParaRPr lang="en-US" sz="3200" b="1" dirty="0">
                            <a:solidFill>
                              <a:srgbClr val="C00000"/>
                            </a:solidFill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8 %</a:t>
                          </a:r>
                          <a:r>
                            <a:rPr lang="en-US" sz="3200" baseline="0" dirty="0" smtClean="0">
                              <a:solidFill>
                                <a:schemeClr val="tx1"/>
                              </a:solidFill>
                            </a:rPr>
                            <a:t> of the body mass</a:t>
                          </a:r>
                          <a:endParaRPr lang="en-US" sz="32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798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C00000"/>
                              </a:solidFill>
                              <a:latin typeface="+mj-lt"/>
                            </a:rPr>
                            <a:t>pH</a:t>
                          </a:r>
                          <a:endParaRPr lang="en-US" sz="3200" b="1" dirty="0">
                            <a:solidFill>
                              <a:srgbClr val="C00000"/>
                            </a:solidFill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Slightly alkaline (pH</a:t>
                          </a:r>
                          <a:r>
                            <a:rPr lang="en-US" sz="3200" baseline="0" dirty="0" smtClean="0">
                              <a:solidFill>
                                <a:schemeClr val="tx1"/>
                              </a:solidFill>
                            </a:rPr>
                            <a:t> = 7.35 – 7.45)</a:t>
                          </a:r>
                          <a:endParaRPr lang="en-US" sz="32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798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C00000"/>
                              </a:solidFill>
                              <a:latin typeface="+mj-lt"/>
                            </a:rPr>
                            <a:t>Taste </a:t>
                          </a:r>
                          <a:endParaRPr lang="en-US" sz="3200" b="1" dirty="0">
                            <a:solidFill>
                              <a:srgbClr val="C00000"/>
                            </a:solidFill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Salty</a:t>
                          </a:r>
                        </a:p>
                      </a:txBody>
                      <a:tcPr anchor="ctr"/>
                    </a:tc>
                  </a:tr>
                  <a:tr h="798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C00000"/>
                              </a:solidFill>
                              <a:latin typeface="+mj-lt"/>
                            </a:rPr>
                            <a:t>Temperature</a:t>
                          </a:r>
                          <a:endParaRPr lang="en-US" sz="3200" b="1" dirty="0">
                            <a:solidFill>
                              <a:srgbClr val="C00000"/>
                            </a:solidFill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5738" t="-401527" r="-126" b="-211450"/>
                          </a:stretch>
                        </a:blipFill>
                      </a:tcPr>
                    </a:tc>
                  </a:tr>
                  <a:tr h="798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C00000"/>
                              </a:solidFill>
                              <a:latin typeface="+mj-lt"/>
                            </a:rPr>
                            <a:t>Viscosity</a:t>
                          </a:r>
                          <a:endParaRPr lang="en-US" sz="3200" b="1" dirty="0">
                            <a:solidFill>
                              <a:srgbClr val="C00000"/>
                            </a:solidFill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3 </a:t>
                          </a:r>
                          <a:r>
                            <a:rPr lang="en-US" sz="3200" baseline="0" dirty="0" smtClean="0">
                              <a:solidFill>
                                <a:schemeClr val="tx1"/>
                              </a:solidFill>
                            </a:rPr>
                            <a:t>– </a:t>
                          </a:r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4 times more viscous than water</a:t>
                          </a:r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798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C00000"/>
                              </a:solidFill>
                              <a:latin typeface="+mj-lt"/>
                            </a:rPr>
                            <a:t>Volume</a:t>
                          </a:r>
                          <a:endParaRPr lang="en-US" sz="3200" b="1" dirty="0">
                            <a:solidFill>
                              <a:srgbClr val="C00000"/>
                            </a:solidFill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r>
                            <a:rPr lang="en-US" sz="3200" baseline="0" dirty="0" smtClean="0">
                              <a:solidFill>
                                <a:schemeClr val="tx1"/>
                              </a:solidFill>
                            </a:rPr>
                            <a:t> – 6 </a:t>
                          </a:r>
                          <a:r>
                            <a:rPr lang="en-US" sz="3200" baseline="0" dirty="0" err="1" smtClean="0">
                              <a:solidFill>
                                <a:schemeClr val="tx1"/>
                              </a:solidFill>
                            </a:rPr>
                            <a:t>litre</a:t>
                          </a:r>
                          <a:endParaRPr lang="en-US" sz="32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0365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2000" cy="914400"/>
          </a:xfrm>
          <a:prstGeom prst="rect">
            <a:avLst/>
          </a:prstGeom>
          <a:solidFill>
            <a:srgbClr val="D22B4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90725" y="-8931"/>
            <a:ext cx="74105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85000"/>
                  </a:schemeClr>
                </a:solidFill>
              </a:rPr>
              <a:t>COMPOSITION OF BLOOD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05888"/>
            <a:ext cx="12192000" cy="365760"/>
          </a:xfrm>
          <a:prstGeom prst="rect">
            <a:avLst/>
          </a:prstGeom>
          <a:solidFill>
            <a:srgbClr val="D22B4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639" y="1846963"/>
            <a:ext cx="1075685" cy="386114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73708" y="1173704"/>
            <a:ext cx="2926080" cy="1910688"/>
          </a:xfrm>
          <a:prstGeom prst="rect">
            <a:avLst/>
          </a:prstGeom>
          <a:blipFill dpi="0" rotWithShape="1">
            <a:blip r:embed="rId3"/>
            <a:srcRect/>
            <a:tile tx="0" ty="565150" sx="100000" sy="100000" flip="none" algn="ctr"/>
          </a:blip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173708" y="3935332"/>
            <a:ext cx="2926080" cy="1910688"/>
          </a:xfrm>
          <a:prstGeom prst="rect">
            <a:avLst/>
          </a:prstGeom>
          <a:blipFill dpi="0" rotWithShape="1">
            <a:blip r:embed="rId4"/>
            <a:srcRect/>
            <a:tile tx="0" ty="565150" sx="90000" sy="95000" flip="none" algn="ctr"/>
          </a:blip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025041" y="3161296"/>
            <a:ext cx="12234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Plasma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447897" y="5904842"/>
            <a:ext cx="2377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Red blood cells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068110" y="1171095"/>
            <a:ext cx="2926080" cy="1910688"/>
          </a:xfrm>
          <a:prstGeom prst="rect">
            <a:avLst/>
          </a:prstGeom>
          <a:blipFill dpi="0" rotWithShape="1">
            <a:blip r:embed="rId5"/>
            <a:srcRect/>
            <a:tile tx="0" ty="565150" sx="55000" sy="55000" flip="none" algn="ctr"/>
          </a:blipFill>
          <a:ln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068110" y="3935332"/>
            <a:ext cx="2926080" cy="1910688"/>
          </a:xfrm>
          <a:prstGeom prst="rect">
            <a:avLst/>
          </a:prstGeom>
          <a:blipFill dpi="0" rotWithShape="1">
            <a:blip r:embed="rId6"/>
            <a:srcRect/>
            <a:tile tx="-76200" ty="412750" sx="70000" sy="70000" flip="none" algn="ctr"/>
          </a:blipFill>
          <a:ln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173666" y="3161296"/>
            <a:ext cx="2705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White blood cells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809483" y="5907302"/>
            <a:ext cx="14339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Platelets</a:t>
            </a:r>
          </a:p>
        </p:txBody>
      </p:sp>
      <p:sp>
        <p:nvSpPr>
          <p:cNvPr id="41" name="Left Arrow 15"/>
          <p:cNvSpPr/>
          <p:nvPr/>
        </p:nvSpPr>
        <p:spPr>
          <a:xfrm rot="1693277" flipH="1" flipV="1">
            <a:off x="6036167" y="4300755"/>
            <a:ext cx="2115554" cy="421574"/>
          </a:xfrm>
          <a:custGeom>
            <a:avLst/>
            <a:gdLst>
              <a:gd name="connsiteX0" fmla="*/ 0 w 1267672"/>
              <a:gd name="connsiteY0" fmla="*/ 198176 h 396352"/>
              <a:gd name="connsiteX1" fmla="*/ 198176 w 1267672"/>
              <a:gd name="connsiteY1" fmla="*/ 0 h 396352"/>
              <a:gd name="connsiteX2" fmla="*/ 198176 w 1267672"/>
              <a:gd name="connsiteY2" fmla="*/ 99088 h 396352"/>
              <a:gd name="connsiteX3" fmla="*/ 1267672 w 1267672"/>
              <a:gd name="connsiteY3" fmla="*/ 99088 h 396352"/>
              <a:gd name="connsiteX4" fmla="*/ 1267672 w 1267672"/>
              <a:gd name="connsiteY4" fmla="*/ 297264 h 396352"/>
              <a:gd name="connsiteX5" fmla="*/ 198176 w 1267672"/>
              <a:gd name="connsiteY5" fmla="*/ 297264 h 396352"/>
              <a:gd name="connsiteX6" fmla="*/ 198176 w 1267672"/>
              <a:gd name="connsiteY6" fmla="*/ 396352 h 396352"/>
              <a:gd name="connsiteX7" fmla="*/ 0 w 1267672"/>
              <a:gd name="connsiteY7" fmla="*/ 198176 h 396352"/>
              <a:gd name="connsiteX0" fmla="*/ 0 w 1267672"/>
              <a:gd name="connsiteY0" fmla="*/ 204998 h 403174"/>
              <a:gd name="connsiteX1" fmla="*/ 198176 w 1267672"/>
              <a:gd name="connsiteY1" fmla="*/ 6822 h 403174"/>
              <a:gd name="connsiteX2" fmla="*/ 198176 w 1267672"/>
              <a:gd name="connsiteY2" fmla="*/ 105910 h 403174"/>
              <a:gd name="connsiteX3" fmla="*/ 1187895 w 1267672"/>
              <a:gd name="connsiteY3" fmla="*/ 0 h 403174"/>
              <a:gd name="connsiteX4" fmla="*/ 1267672 w 1267672"/>
              <a:gd name="connsiteY4" fmla="*/ 304086 h 403174"/>
              <a:gd name="connsiteX5" fmla="*/ 198176 w 1267672"/>
              <a:gd name="connsiteY5" fmla="*/ 304086 h 403174"/>
              <a:gd name="connsiteX6" fmla="*/ 198176 w 1267672"/>
              <a:gd name="connsiteY6" fmla="*/ 403174 h 403174"/>
              <a:gd name="connsiteX7" fmla="*/ 0 w 1267672"/>
              <a:gd name="connsiteY7" fmla="*/ 204998 h 403174"/>
              <a:gd name="connsiteX0" fmla="*/ 0 w 1187895"/>
              <a:gd name="connsiteY0" fmla="*/ 204998 h 403174"/>
              <a:gd name="connsiteX1" fmla="*/ 198176 w 1187895"/>
              <a:gd name="connsiteY1" fmla="*/ 6822 h 403174"/>
              <a:gd name="connsiteX2" fmla="*/ 198176 w 1187895"/>
              <a:gd name="connsiteY2" fmla="*/ 105910 h 403174"/>
              <a:gd name="connsiteX3" fmla="*/ 1187895 w 1187895"/>
              <a:gd name="connsiteY3" fmla="*/ 0 h 403174"/>
              <a:gd name="connsiteX4" fmla="*/ 1186739 w 1187895"/>
              <a:gd name="connsiteY4" fmla="*/ 3286 h 403174"/>
              <a:gd name="connsiteX5" fmla="*/ 198176 w 1187895"/>
              <a:gd name="connsiteY5" fmla="*/ 304086 h 403174"/>
              <a:gd name="connsiteX6" fmla="*/ 198176 w 1187895"/>
              <a:gd name="connsiteY6" fmla="*/ 403174 h 403174"/>
              <a:gd name="connsiteX7" fmla="*/ 0 w 1187895"/>
              <a:gd name="connsiteY7" fmla="*/ 204998 h 403174"/>
              <a:gd name="connsiteX0" fmla="*/ 0 w 1187895"/>
              <a:gd name="connsiteY0" fmla="*/ 204998 h 403174"/>
              <a:gd name="connsiteX1" fmla="*/ 236442 w 1187895"/>
              <a:gd name="connsiteY1" fmla="*/ 1488 h 403174"/>
              <a:gd name="connsiteX2" fmla="*/ 198176 w 1187895"/>
              <a:gd name="connsiteY2" fmla="*/ 105910 h 403174"/>
              <a:gd name="connsiteX3" fmla="*/ 1187895 w 1187895"/>
              <a:gd name="connsiteY3" fmla="*/ 0 h 403174"/>
              <a:gd name="connsiteX4" fmla="*/ 1186739 w 1187895"/>
              <a:gd name="connsiteY4" fmla="*/ 3286 h 403174"/>
              <a:gd name="connsiteX5" fmla="*/ 198176 w 1187895"/>
              <a:gd name="connsiteY5" fmla="*/ 304086 h 403174"/>
              <a:gd name="connsiteX6" fmla="*/ 198176 w 1187895"/>
              <a:gd name="connsiteY6" fmla="*/ 403174 h 403174"/>
              <a:gd name="connsiteX7" fmla="*/ 0 w 1187895"/>
              <a:gd name="connsiteY7" fmla="*/ 204998 h 4031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1187895 w 1187895"/>
              <a:gd name="connsiteY3" fmla="*/ 0 h 421574"/>
              <a:gd name="connsiteX4" fmla="*/ 1186739 w 1187895"/>
              <a:gd name="connsiteY4" fmla="*/ 3286 h 421574"/>
              <a:gd name="connsiteX5" fmla="*/ 198176 w 1187895"/>
              <a:gd name="connsiteY5" fmla="*/ 304086 h 421574"/>
              <a:gd name="connsiteX6" fmla="*/ 252754 w 1187895"/>
              <a:gd name="connsiteY6" fmla="*/ 421574 h 421574"/>
              <a:gd name="connsiteX7" fmla="*/ 0 w 1187895"/>
              <a:gd name="connsiteY7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1187895 w 1187895"/>
              <a:gd name="connsiteY3" fmla="*/ 0 h 421574"/>
              <a:gd name="connsiteX4" fmla="*/ 1186739 w 1187895"/>
              <a:gd name="connsiteY4" fmla="*/ 3286 h 421574"/>
              <a:gd name="connsiteX5" fmla="*/ 635139 w 1187895"/>
              <a:gd name="connsiteY5" fmla="*/ 244314 h 421574"/>
              <a:gd name="connsiteX6" fmla="*/ 198176 w 1187895"/>
              <a:gd name="connsiteY6" fmla="*/ 304086 h 421574"/>
              <a:gd name="connsiteX7" fmla="*/ 252754 w 1187895"/>
              <a:gd name="connsiteY7" fmla="*/ 421574 h 421574"/>
              <a:gd name="connsiteX8" fmla="*/ 0 w 1187895"/>
              <a:gd name="connsiteY8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1187895 w 1187895"/>
              <a:gd name="connsiteY3" fmla="*/ 0 h 421574"/>
              <a:gd name="connsiteX4" fmla="*/ 1186739 w 1187895"/>
              <a:gd name="connsiteY4" fmla="*/ 3286 h 421574"/>
              <a:gd name="connsiteX5" fmla="*/ 943361 w 1187895"/>
              <a:gd name="connsiteY5" fmla="*/ 123336 h 421574"/>
              <a:gd name="connsiteX6" fmla="*/ 635139 w 1187895"/>
              <a:gd name="connsiteY6" fmla="*/ 244314 h 421574"/>
              <a:gd name="connsiteX7" fmla="*/ 198176 w 1187895"/>
              <a:gd name="connsiteY7" fmla="*/ 304086 h 421574"/>
              <a:gd name="connsiteX8" fmla="*/ 252754 w 1187895"/>
              <a:gd name="connsiteY8" fmla="*/ 421574 h 421574"/>
              <a:gd name="connsiteX9" fmla="*/ 0 w 1187895"/>
              <a:gd name="connsiteY9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579094 w 1187895"/>
              <a:gd name="connsiteY3" fmla="*/ 122091 h 421574"/>
              <a:gd name="connsiteX4" fmla="*/ 1187895 w 1187895"/>
              <a:gd name="connsiteY4" fmla="*/ 0 h 421574"/>
              <a:gd name="connsiteX5" fmla="*/ 1186739 w 1187895"/>
              <a:gd name="connsiteY5" fmla="*/ 3286 h 421574"/>
              <a:gd name="connsiteX6" fmla="*/ 943361 w 1187895"/>
              <a:gd name="connsiteY6" fmla="*/ 123336 h 421574"/>
              <a:gd name="connsiteX7" fmla="*/ 635139 w 1187895"/>
              <a:gd name="connsiteY7" fmla="*/ 244314 h 421574"/>
              <a:gd name="connsiteX8" fmla="*/ 198176 w 1187895"/>
              <a:gd name="connsiteY8" fmla="*/ 304086 h 421574"/>
              <a:gd name="connsiteX9" fmla="*/ 252754 w 1187895"/>
              <a:gd name="connsiteY9" fmla="*/ 421574 h 421574"/>
              <a:gd name="connsiteX10" fmla="*/ 0 w 1187895"/>
              <a:gd name="connsiteY10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579094 w 1187895"/>
              <a:gd name="connsiteY3" fmla="*/ 122091 h 421574"/>
              <a:gd name="connsiteX4" fmla="*/ 1187895 w 1187895"/>
              <a:gd name="connsiteY4" fmla="*/ 0 h 421574"/>
              <a:gd name="connsiteX5" fmla="*/ 1186739 w 1187895"/>
              <a:gd name="connsiteY5" fmla="*/ 3286 h 421574"/>
              <a:gd name="connsiteX6" fmla="*/ 943361 w 1187895"/>
              <a:gd name="connsiteY6" fmla="*/ 123336 h 421574"/>
              <a:gd name="connsiteX7" fmla="*/ 635139 w 1187895"/>
              <a:gd name="connsiteY7" fmla="*/ 244314 h 421574"/>
              <a:gd name="connsiteX8" fmla="*/ 198176 w 1187895"/>
              <a:gd name="connsiteY8" fmla="*/ 304086 h 421574"/>
              <a:gd name="connsiteX9" fmla="*/ 252754 w 1187895"/>
              <a:gd name="connsiteY9" fmla="*/ 421574 h 421574"/>
              <a:gd name="connsiteX10" fmla="*/ 0 w 1187895"/>
              <a:gd name="connsiteY10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579094 w 1187895"/>
              <a:gd name="connsiteY3" fmla="*/ 122091 h 421574"/>
              <a:gd name="connsiteX4" fmla="*/ 1187895 w 1187895"/>
              <a:gd name="connsiteY4" fmla="*/ 0 h 421574"/>
              <a:gd name="connsiteX5" fmla="*/ 1186739 w 1187895"/>
              <a:gd name="connsiteY5" fmla="*/ 3286 h 421574"/>
              <a:gd name="connsiteX6" fmla="*/ 943361 w 1187895"/>
              <a:gd name="connsiteY6" fmla="*/ 123336 h 421574"/>
              <a:gd name="connsiteX7" fmla="*/ 635139 w 1187895"/>
              <a:gd name="connsiteY7" fmla="*/ 244314 h 421574"/>
              <a:gd name="connsiteX8" fmla="*/ 422009 w 1187895"/>
              <a:gd name="connsiteY8" fmla="*/ 286823 h 421574"/>
              <a:gd name="connsiteX9" fmla="*/ 198176 w 1187895"/>
              <a:gd name="connsiteY9" fmla="*/ 304086 h 421574"/>
              <a:gd name="connsiteX10" fmla="*/ 252754 w 1187895"/>
              <a:gd name="connsiteY10" fmla="*/ 421574 h 421574"/>
              <a:gd name="connsiteX11" fmla="*/ 0 w 1187895"/>
              <a:gd name="connsiteY11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577317 w 1187895"/>
              <a:gd name="connsiteY3" fmla="*/ 109337 h 421574"/>
              <a:gd name="connsiteX4" fmla="*/ 1187895 w 1187895"/>
              <a:gd name="connsiteY4" fmla="*/ 0 h 421574"/>
              <a:gd name="connsiteX5" fmla="*/ 1186739 w 1187895"/>
              <a:gd name="connsiteY5" fmla="*/ 3286 h 421574"/>
              <a:gd name="connsiteX6" fmla="*/ 943361 w 1187895"/>
              <a:gd name="connsiteY6" fmla="*/ 123336 h 421574"/>
              <a:gd name="connsiteX7" fmla="*/ 635139 w 1187895"/>
              <a:gd name="connsiteY7" fmla="*/ 244314 h 421574"/>
              <a:gd name="connsiteX8" fmla="*/ 422009 w 1187895"/>
              <a:gd name="connsiteY8" fmla="*/ 286823 h 421574"/>
              <a:gd name="connsiteX9" fmla="*/ 198176 w 1187895"/>
              <a:gd name="connsiteY9" fmla="*/ 304086 h 421574"/>
              <a:gd name="connsiteX10" fmla="*/ 252754 w 1187895"/>
              <a:gd name="connsiteY10" fmla="*/ 421574 h 421574"/>
              <a:gd name="connsiteX11" fmla="*/ 0 w 1187895"/>
              <a:gd name="connsiteY11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35387 w 1187895"/>
              <a:gd name="connsiteY3" fmla="*/ 102912 h 421574"/>
              <a:gd name="connsiteX4" fmla="*/ 577317 w 1187895"/>
              <a:gd name="connsiteY4" fmla="*/ 109337 h 421574"/>
              <a:gd name="connsiteX5" fmla="*/ 1187895 w 1187895"/>
              <a:gd name="connsiteY5" fmla="*/ 0 h 421574"/>
              <a:gd name="connsiteX6" fmla="*/ 1186739 w 1187895"/>
              <a:gd name="connsiteY6" fmla="*/ 3286 h 421574"/>
              <a:gd name="connsiteX7" fmla="*/ 943361 w 1187895"/>
              <a:gd name="connsiteY7" fmla="*/ 123336 h 421574"/>
              <a:gd name="connsiteX8" fmla="*/ 635139 w 1187895"/>
              <a:gd name="connsiteY8" fmla="*/ 244314 h 421574"/>
              <a:gd name="connsiteX9" fmla="*/ 422009 w 1187895"/>
              <a:gd name="connsiteY9" fmla="*/ 286823 h 421574"/>
              <a:gd name="connsiteX10" fmla="*/ 198176 w 1187895"/>
              <a:gd name="connsiteY10" fmla="*/ 304086 h 421574"/>
              <a:gd name="connsiteX11" fmla="*/ 252754 w 1187895"/>
              <a:gd name="connsiteY11" fmla="*/ 421574 h 421574"/>
              <a:gd name="connsiteX12" fmla="*/ 0 w 1187895"/>
              <a:gd name="connsiteY12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35387 w 1187895"/>
              <a:gd name="connsiteY3" fmla="*/ 102912 h 421574"/>
              <a:gd name="connsiteX4" fmla="*/ 577317 w 1187895"/>
              <a:gd name="connsiteY4" fmla="*/ 109337 h 421574"/>
              <a:gd name="connsiteX5" fmla="*/ 1187895 w 1187895"/>
              <a:gd name="connsiteY5" fmla="*/ 0 h 421574"/>
              <a:gd name="connsiteX6" fmla="*/ 1186739 w 1187895"/>
              <a:gd name="connsiteY6" fmla="*/ 3286 h 421574"/>
              <a:gd name="connsiteX7" fmla="*/ 943361 w 1187895"/>
              <a:gd name="connsiteY7" fmla="*/ 123336 h 421574"/>
              <a:gd name="connsiteX8" fmla="*/ 635139 w 1187895"/>
              <a:gd name="connsiteY8" fmla="*/ 244314 h 421574"/>
              <a:gd name="connsiteX9" fmla="*/ 422009 w 1187895"/>
              <a:gd name="connsiteY9" fmla="*/ 286823 h 421574"/>
              <a:gd name="connsiteX10" fmla="*/ 198176 w 1187895"/>
              <a:gd name="connsiteY10" fmla="*/ 304086 h 421574"/>
              <a:gd name="connsiteX11" fmla="*/ 252754 w 1187895"/>
              <a:gd name="connsiteY11" fmla="*/ 421574 h 421574"/>
              <a:gd name="connsiteX12" fmla="*/ 0 w 1187895"/>
              <a:gd name="connsiteY12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577317 w 1187895"/>
              <a:gd name="connsiteY4" fmla="*/ 109337 h 421574"/>
              <a:gd name="connsiteX5" fmla="*/ 1187895 w 1187895"/>
              <a:gd name="connsiteY5" fmla="*/ 0 h 421574"/>
              <a:gd name="connsiteX6" fmla="*/ 1186739 w 1187895"/>
              <a:gd name="connsiteY6" fmla="*/ 3286 h 421574"/>
              <a:gd name="connsiteX7" fmla="*/ 943361 w 1187895"/>
              <a:gd name="connsiteY7" fmla="*/ 123336 h 421574"/>
              <a:gd name="connsiteX8" fmla="*/ 635139 w 1187895"/>
              <a:gd name="connsiteY8" fmla="*/ 244314 h 421574"/>
              <a:gd name="connsiteX9" fmla="*/ 422009 w 1187895"/>
              <a:gd name="connsiteY9" fmla="*/ 286823 h 421574"/>
              <a:gd name="connsiteX10" fmla="*/ 198176 w 1187895"/>
              <a:gd name="connsiteY10" fmla="*/ 304086 h 421574"/>
              <a:gd name="connsiteX11" fmla="*/ 252754 w 1187895"/>
              <a:gd name="connsiteY11" fmla="*/ 421574 h 421574"/>
              <a:gd name="connsiteX12" fmla="*/ 0 w 1187895"/>
              <a:gd name="connsiteY12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577317 w 1187895"/>
              <a:gd name="connsiteY4" fmla="*/ 109337 h 421574"/>
              <a:gd name="connsiteX5" fmla="*/ 818054 w 1187895"/>
              <a:gd name="connsiteY5" fmla="*/ 49578 h 421574"/>
              <a:gd name="connsiteX6" fmla="*/ 1187895 w 1187895"/>
              <a:gd name="connsiteY6" fmla="*/ 0 h 421574"/>
              <a:gd name="connsiteX7" fmla="*/ 1186739 w 1187895"/>
              <a:gd name="connsiteY7" fmla="*/ 3286 h 421574"/>
              <a:gd name="connsiteX8" fmla="*/ 943361 w 1187895"/>
              <a:gd name="connsiteY8" fmla="*/ 123336 h 421574"/>
              <a:gd name="connsiteX9" fmla="*/ 635139 w 1187895"/>
              <a:gd name="connsiteY9" fmla="*/ 244314 h 421574"/>
              <a:gd name="connsiteX10" fmla="*/ 422009 w 1187895"/>
              <a:gd name="connsiteY10" fmla="*/ 286823 h 421574"/>
              <a:gd name="connsiteX11" fmla="*/ 198176 w 1187895"/>
              <a:gd name="connsiteY11" fmla="*/ 304086 h 421574"/>
              <a:gd name="connsiteX12" fmla="*/ 252754 w 1187895"/>
              <a:gd name="connsiteY12" fmla="*/ 421574 h 421574"/>
              <a:gd name="connsiteX13" fmla="*/ 0 w 1187895"/>
              <a:gd name="connsiteY13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577317 w 1187895"/>
              <a:gd name="connsiteY4" fmla="*/ 109337 h 421574"/>
              <a:gd name="connsiteX5" fmla="*/ 818054 w 1187895"/>
              <a:gd name="connsiteY5" fmla="*/ 49578 h 421574"/>
              <a:gd name="connsiteX6" fmla="*/ 1187895 w 1187895"/>
              <a:gd name="connsiteY6" fmla="*/ 0 h 421574"/>
              <a:gd name="connsiteX7" fmla="*/ 1186739 w 1187895"/>
              <a:gd name="connsiteY7" fmla="*/ 3286 h 421574"/>
              <a:gd name="connsiteX8" fmla="*/ 943361 w 1187895"/>
              <a:gd name="connsiteY8" fmla="*/ 123336 h 421574"/>
              <a:gd name="connsiteX9" fmla="*/ 635139 w 1187895"/>
              <a:gd name="connsiteY9" fmla="*/ 244314 h 421574"/>
              <a:gd name="connsiteX10" fmla="*/ 422009 w 1187895"/>
              <a:gd name="connsiteY10" fmla="*/ 286823 h 421574"/>
              <a:gd name="connsiteX11" fmla="*/ 198176 w 1187895"/>
              <a:gd name="connsiteY11" fmla="*/ 304086 h 421574"/>
              <a:gd name="connsiteX12" fmla="*/ 252754 w 1187895"/>
              <a:gd name="connsiteY12" fmla="*/ 421574 h 421574"/>
              <a:gd name="connsiteX13" fmla="*/ 0 w 1187895"/>
              <a:gd name="connsiteY13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577317 w 1187895"/>
              <a:gd name="connsiteY4" fmla="*/ 109337 h 421574"/>
              <a:gd name="connsiteX5" fmla="*/ 836143 w 1187895"/>
              <a:gd name="connsiteY5" fmla="*/ 86066 h 421574"/>
              <a:gd name="connsiteX6" fmla="*/ 1187895 w 1187895"/>
              <a:gd name="connsiteY6" fmla="*/ 0 h 421574"/>
              <a:gd name="connsiteX7" fmla="*/ 1186739 w 1187895"/>
              <a:gd name="connsiteY7" fmla="*/ 3286 h 421574"/>
              <a:gd name="connsiteX8" fmla="*/ 943361 w 1187895"/>
              <a:gd name="connsiteY8" fmla="*/ 123336 h 421574"/>
              <a:gd name="connsiteX9" fmla="*/ 635139 w 1187895"/>
              <a:gd name="connsiteY9" fmla="*/ 244314 h 421574"/>
              <a:gd name="connsiteX10" fmla="*/ 422009 w 1187895"/>
              <a:gd name="connsiteY10" fmla="*/ 286823 h 421574"/>
              <a:gd name="connsiteX11" fmla="*/ 198176 w 1187895"/>
              <a:gd name="connsiteY11" fmla="*/ 304086 h 421574"/>
              <a:gd name="connsiteX12" fmla="*/ 252754 w 1187895"/>
              <a:gd name="connsiteY12" fmla="*/ 421574 h 421574"/>
              <a:gd name="connsiteX13" fmla="*/ 0 w 1187895"/>
              <a:gd name="connsiteY13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577317 w 1187895"/>
              <a:gd name="connsiteY4" fmla="*/ 109337 h 421574"/>
              <a:gd name="connsiteX5" fmla="*/ 683076 w 1187895"/>
              <a:gd name="connsiteY5" fmla="*/ 107400 h 421574"/>
              <a:gd name="connsiteX6" fmla="*/ 836143 w 1187895"/>
              <a:gd name="connsiteY6" fmla="*/ 86066 h 421574"/>
              <a:gd name="connsiteX7" fmla="*/ 1187895 w 1187895"/>
              <a:gd name="connsiteY7" fmla="*/ 0 h 421574"/>
              <a:gd name="connsiteX8" fmla="*/ 1186739 w 1187895"/>
              <a:gd name="connsiteY8" fmla="*/ 3286 h 421574"/>
              <a:gd name="connsiteX9" fmla="*/ 943361 w 1187895"/>
              <a:gd name="connsiteY9" fmla="*/ 123336 h 421574"/>
              <a:gd name="connsiteX10" fmla="*/ 635139 w 1187895"/>
              <a:gd name="connsiteY10" fmla="*/ 244314 h 421574"/>
              <a:gd name="connsiteX11" fmla="*/ 422009 w 1187895"/>
              <a:gd name="connsiteY11" fmla="*/ 286823 h 421574"/>
              <a:gd name="connsiteX12" fmla="*/ 198176 w 1187895"/>
              <a:gd name="connsiteY12" fmla="*/ 304086 h 421574"/>
              <a:gd name="connsiteX13" fmla="*/ 252754 w 1187895"/>
              <a:gd name="connsiteY13" fmla="*/ 421574 h 421574"/>
              <a:gd name="connsiteX14" fmla="*/ 0 w 1187895"/>
              <a:gd name="connsiteY14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580872 w 1187895"/>
              <a:gd name="connsiteY4" fmla="*/ 134849 h 421574"/>
              <a:gd name="connsiteX5" fmla="*/ 683076 w 1187895"/>
              <a:gd name="connsiteY5" fmla="*/ 107400 h 421574"/>
              <a:gd name="connsiteX6" fmla="*/ 836143 w 1187895"/>
              <a:gd name="connsiteY6" fmla="*/ 86066 h 421574"/>
              <a:gd name="connsiteX7" fmla="*/ 1187895 w 1187895"/>
              <a:gd name="connsiteY7" fmla="*/ 0 h 421574"/>
              <a:gd name="connsiteX8" fmla="*/ 1186739 w 1187895"/>
              <a:gd name="connsiteY8" fmla="*/ 3286 h 421574"/>
              <a:gd name="connsiteX9" fmla="*/ 943361 w 1187895"/>
              <a:gd name="connsiteY9" fmla="*/ 123336 h 421574"/>
              <a:gd name="connsiteX10" fmla="*/ 635139 w 1187895"/>
              <a:gd name="connsiteY10" fmla="*/ 244314 h 421574"/>
              <a:gd name="connsiteX11" fmla="*/ 422009 w 1187895"/>
              <a:gd name="connsiteY11" fmla="*/ 286823 h 421574"/>
              <a:gd name="connsiteX12" fmla="*/ 198176 w 1187895"/>
              <a:gd name="connsiteY12" fmla="*/ 304086 h 421574"/>
              <a:gd name="connsiteX13" fmla="*/ 252754 w 1187895"/>
              <a:gd name="connsiteY13" fmla="*/ 421574 h 421574"/>
              <a:gd name="connsiteX14" fmla="*/ 0 w 1187895"/>
              <a:gd name="connsiteY14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683076 w 1187895"/>
              <a:gd name="connsiteY4" fmla="*/ 107400 h 421574"/>
              <a:gd name="connsiteX5" fmla="*/ 836143 w 1187895"/>
              <a:gd name="connsiteY5" fmla="*/ 86066 h 421574"/>
              <a:gd name="connsiteX6" fmla="*/ 1187895 w 1187895"/>
              <a:gd name="connsiteY6" fmla="*/ 0 h 421574"/>
              <a:gd name="connsiteX7" fmla="*/ 1186739 w 1187895"/>
              <a:gd name="connsiteY7" fmla="*/ 3286 h 421574"/>
              <a:gd name="connsiteX8" fmla="*/ 943361 w 1187895"/>
              <a:gd name="connsiteY8" fmla="*/ 123336 h 421574"/>
              <a:gd name="connsiteX9" fmla="*/ 635139 w 1187895"/>
              <a:gd name="connsiteY9" fmla="*/ 244314 h 421574"/>
              <a:gd name="connsiteX10" fmla="*/ 422009 w 1187895"/>
              <a:gd name="connsiteY10" fmla="*/ 286823 h 421574"/>
              <a:gd name="connsiteX11" fmla="*/ 198176 w 1187895"/>
              <a:gd name="connsiteY11" fmla="*/ 304086 h 421574"/>
              <a:gd name="connsiteX12" fmla="*/ 252754 w 1187895"/>
              <a:gd name="connsiteY12" fmla="*/ 421574 h 421574"/>
              <a:gd name="connsiteX13" fmla="*/ 0 w 1187895"/>
              <a:gd name="connsiteY13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836143 w 1187895"/>
              <a:gd name="connsiteY4" fmla="*/ 86066 h 421574"/>
              <a:gd name="connsiteX5" fmla="*/ 1187895 w 1187895"/>
              <a:gd name="connsiteY5" fmla="*/ 0 h 421574"/>
              <a:gd name="connsiteX6" fmla="*/ 1186739 w 1187895"/>
              <a:gd name="connsiteY6" fmla="*/ 3286 h 421574"/>
              <a:gd name="connsiteX7" fmla="*/ 943361 w 1187895"/>
              <a:gd name="connsiteY7" fmla="*/ 123336 h 421574"/>
              <a:gd name="connsiteX8" fmla="*/ 635139 w 1187895"/>
              <a:gd name="connsiteY8" fmla="*/ 244314 h 421574"/>
              <a:gd name="connsiteX9" fmla="*/ 422009 w 1187895"/>
              <a:gd name="connsiteY9" fmla="*/ 286823 h 421574"/>
              <a:gd name="connsiteX10" fmla="*/ 198176 w 1187895"/>
              <a:gd name="connsiteY10" fmla="*/ 304086 h 421574"/>
              <a:gd name="connsiteX11" fmla="*/ 252754 w 1187895"/>
              <a:gd name="connsiteY11" fmla="*/ 421574 h 421574"/>
              <a:gd name="connsiteX12" fmla="*/ 0 w 1187895"/>
              <a:gd name="connsiteY12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593787 w 1187895"/>
              <a:gd name="connsiteY4" fmla="*/ 119845 h 421574"/>
              <a:gd name="connsiteX5" fmla="*/ 836143 w 1187895"/>
              <a:gd name="connsiteY5" fmla="*/ 86066 h 421574"/>
              <a:gd name="connsiteX6" fmla="*/ 1187895 w 1187895"/>
              <a:gd name="connsiteY6" fmla="*/ 0 h 421574"/>
              <a:gd name="connsiteX7" fmla="*/ 1186739 w 1187895"/>
              <a:gd name="connsiteY7" fmla="*/ 3286 h 421574"/>
              <a:gd name="connsiteX8" fmla="*/ 943361 w 1187895"/>
              <a:gd name="connsiteY8" fmla="*/ 123336 h 421574"/>
              <a:gd name="connsiteX9" fmla="*/ 635139 w 1187895"/>
              <a:gd name="connsiteY9" fmla="*/ 244314 h 421574"/>
              <a:gd name="connsiteX10" fmla="*/ 422009 w 1187895"/>
              <a:gd name="connsiteY10" fmla="*/ 286823 h 421574"/>
              <a:gd name="connsiteX11" fmla="*/ 198176 w 1187895"/>
              <a:gd name="connsiteY11" fmla="*/ 304086 h 421574"/>
              <a:gd name="connsiteX12" fmla="*/ 252754 w 1187895"/>
              <a:gd name="connsiteY12" fmla="*/ 421574 h 421574"/>
              <a:gd name="connsiteX13" fmla="*/ 0 w 1187895"/>
              <a:gd name="connsiteY13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593787 w 1187895"/>
              <a:gd name="connsiteY4" fmla="*/ 119845 h 421574"/>
              <a:gd name="connsiteX5" fmla="*/ 1187895 w 1187895"/>
              <a:gd name="connsiteY5" fmla="*/ 0 h 421574"/>
              <a:gd name="connsiteX6" fmla="*/ 1186739 w 1187895"/>
              <a:gd name="connsiteY6" fmla="*/ 3286 h 421574"/>
              <a:gd name="connsiteX7" fmla="*/ 943361 w 1187895"/>
              <a:gd name="connsiteY7" fmla="*/ 123336 h 421574"/>
              <a:gd name="connsiteX8" fmla="*/ 635139 w 1187895"/>
              <a:gd name="connsiteY8" fmla="*/ 244314 h 421574"/>
              <a:gd name="connsiteX9" fmla="*/ 422009 w 1187895"/>
              <a:gd name="connsiteY9" fmla="*/ 286823 h 421574"/>
              <a:gd name="connsiteX10" fmla="*/ 198176 w 1187895"/>
              <a:gd name="connsiteY10" fmla="*/ 304086 h 421574"/>
              <a:gd name="connsiteX11" fmla="*/ 252754 w 1187895"/>
              <a:gd name="connsiteY11" fmla="*/ 421574 h 421574"/>
              <a:gd name="connsiteX12" fmla="*/ 0 w 1187895"/>
              <a:gd name="connsiteY12" fmla="*/ 204998 h 42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7895" h="421574">
                <a:moveTo>
                  <a:pt x="0" y="204998"/>
                </a:moveTo>
                <a:lnTo>
                  <a:pt x="236442" y="1488"/>
                </a:lnTo>
                <a:lnTo>
                  <a:pt x="198176" y="105910"/>
                </a:lnTo>
                <a:cubicBezTo>
                  <a:pt x="231333" y="122814"/>
                  <a:pt x="307103" y="135286"/>
                  <a:pt x="413431" y="131979"/>
                </a:cubicBezTo>
                <a:cubicBezTo>
                  <a:pt x="479366" y="134301"/>
                  <a:pt x="464710" y="141841"/>
                  <a:pt x="593787" y="119845"/>
                </a:cubicBezTo>
                <a:cubicBezTo>
                  <a:pt x="722864" y="97849"/>
                  <a:pt x="1089070" y="19426"/>
                  <a:pt x="1187895" y="0"/>
                </a:cubicBezTo>
                <a:lnTo>
                  <a:pt x="1186739" y="3286"/>
                </a:lnTo>
                <a:cubicBezTo>
                  <a:pt x="1139013" y="20479"/>
                  <a:pt x="1035294" y="83165"/>
                  <a:pt x="943361" y="123336"/>
                </a:cubicBezTo>
                <a:cubicBezTo>
                  <a:pt x="851428" y="163507"/>
                  <a:pt x="729002" y="220429"/>
                  <a:pt x="635139" y="244314"/>
                </a:cubicBezTo>
                <a:cubicBezTo>
                  <a:pt x="541277" y="268199"/>
                  <a:pt x="494836" y="276861"/>
                  <a:pt x="422009" y="286823"/>
                </a:cubicBezTo>
                <a:cubicBezTo>
                  <a:pt x="349182" y="296785"/>
                  <a:pt x="219415" y="278265"/>
                  <a:pt x="198176" y="304086"/>
                </a:cubicBezTo>
                <a:lnTo>
                  <a:pt x="252754" y="421574"/>
                </a:lnTo>
                <a:lnTo>
                  <a:pt x="0" y="204998"/>
                </a:lnTo>
                <a:close/>
              </a:path>
            </a:pathLst>
          </a:custGeom>
          <a:solidFill>
            <a:srgbClr val="9394C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eft Arrow 15"/>
          <p:cNvSpPr/>
          <p:nvPr/>
        </p:nvSpPr>
        <p:spPr>
          <a:xfrm rot="20692453" flipV="1">
            <a:off x="4095110" y="4536573"/>
            <a:ext cx="1869463" cy="421574"/>
          </a:xfrm>
          <a:custGeom>
            <a:avLst/>
            <a:gdLst>
              <a:gd name="connsiteX0" fmla="*/ 0 w 1267672"/>
              <a:gd name="connsiteY0" fmla="*/ 198176 h 396352"/>
              <a:gd name="connsiteX1" fmla="*/ 198176 w 1267672"/>
              <a:gd name="connsiteY1" fmla="*/ 0 h 396352"/>
              <a:gd name="connsiteX2" fmla="*/ 198176 w 1267672"/>
              <a:gd name="connsiteY2" fmla="*/ 99088 h 396352"/>
              <a:gd name="connsiteX3" fmla="*/ 1267672 w 1267672"/>
              <a:gd name="connsiteY3" fmla="*/ 99088 h 396352"/>
              <a:gd name="connsiteX4" fmla="*/ 1267672 w 1267672"/>
              <a:gd name="connsiteY4" fmla="*/ 297264 h 396352"/>
              <a:gd name="connsiteX5" fmla="*/ 198176 w 1267672"/>
              <a:gd name="connsiteY5" fmla="*/ 297264 h 396352"/>
              <a:gd name="connsiteX6" fmla="*/ 198176 w 1267672"/>
              <a:gd name="connsiteY6" fmla="*/ 396352 h 396352"/>
              <a:gd name="connsiteX7" fmla="*/ 0 w 1267672"/>
              <a:gd name="connsiteY7" fmla="*/ 198176 h 396352"/>
              <a:gd name="connsiteX0" fmla="*/ 0 w 1267672"/>
              <a:gd name="connsiteY0" fmla="*/ 204998 h 403174"/>
              <a:gd name="connsiteX1" fmla="*/ 198176 w 1267672"/>
              <a:gd name="connsiteY1" fmla="*/ 6822 h 403174"/>
              <a:gd name="connsiteX2" fmla="*/ 198176 w 1267672"/>
              <a:gd name="connsiteY2" fmla="*/ 105910 h 403174"/>
              <a:gd name="connsiteX3" fmla="*/ 1187895 w 1267672"/>
              <a:gd name="connsiteY3" fmla="*/ 0 h 403174"/>
              <a:gd name="connsiteX4" fmla="*/ 1267672 w 1267672"/>
              <a:gd name="connsiteY4" fmla="*/ 304086 h 403174"/>
              <a:gd name="connsiteX5" fmla="*/ 198176 w 1267672"/>
              <a:gd name="connsiteY5" fmla="*/ 304086 h 403174"/>
              <a:gd name="connsiteX6" fmla="*/ 198176 w 1267672"/>
              <a:gd name="connsiteY6" fmla="*/ 403174 h 403174"/>
              <a:gd name="connsiteX7" fmla="*/ 0 w 1267672"/>
              <a:gd name="connsiteY7" fmla="*/ 204998 h 403174"/>
              <a:gd name="connsiteX0" fmla="*/ 0 w 1187895"/>
              <a:gd name="connsiteY0" fmla="*/ 204998 h 403174"/>
              <a:gd name="connsiteX1" fmla="*/ 198176 w 1187895"/>
              <a:gd name="connsiteY1" fmla="*/ 6822 h 403174"/>
              <a:gd name="connsiteX2" fmla="*/ 198176 w 1187895"/>
              <a:gd name="connsiteY2" fmla="*/ 105910 h 403174"/>
              <a:gd name="connsiteX3" fmla="*/ 1187895 w 1187895"/>
              <a:gd name="connsiteY3" fmla="*/ 0 h 403174"/>
              <a:gd name="connsiteX4" fmla="*/ 1186739 w 1187895"/>
              <a:gd name="connsiteY4" fmla="*/ 3286 h 403174"/>
              <a:gd name="connsiteX5" fmla="*/ 198176 w 1187895"/>
              <a:gd name="connsiteY5" fmla="*/ 304086 h 403174"/>
              <a:gd name="connsiteX6" fmla="*/ 198176 w 1187895"/>
              <a:gd name="connsiteY6" fmla="*/ 403174 h 403174"/>
              <a:gd name="connsiteX7" fmla="*/ 0 w 1187895"/>
              <a:gd name="connsiteY7" fmla="*/ 204998 h 403174"/>
              <a:gd name="connsiteX0" fmla="*/ 0 w 1187895"/>
              <a:gd name="connsiteY0" fmla="*/ 204998 h 403174"/>
              <a:gd name="connsiteX1" fmla="*/ 236442 w 1187895"/>
              <a:gd name="connsiteY1" fmla="*/ 1488 h 403174"/>
              <a:gd name="connsiteX2" fmla="*/ 198176 w 1187895"/>
              <a:gd name="connsiteY2" fmla="*/ 105910 h 403174"/>
              <a:gd name="connsiteX3" fmla="*/ 1187895 w 1187895"/>
              <a:gd name="connsiteY3" fmla="*/ 0 h 403174"/>
              <a:gd name="connsiteX4" fmla="*/ 1186739 w 1187895"/>
              <a:gd name="connsiteY4" fmla="*/ 3286 h 403174"/>
              <a:gd name="connsiteX5" fmla="*/ 198176 w 1187895"/>
              <a:gd name="connsiteY5" fmla="*/ 304086 h 403174"/>
              <a:gd name="connsiteX6" fmla="*/ 198176 w 1187895"/>
              <a:gd name="connsiteY6" fmla="*/ 403174 h 403174"/>
              <a:gd name="connsiteX7" fmla="*/ 0 w 1187895"/>
              <a:gd name="connsiteY7" fmla="*/ 204998 h 4031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1187895 w 1187895"/>
              <a:gd name="connsiteY3" fmla="*/ 0 h 421574"/>
              <a:gd name="connsiteX4" fmla="*/ 1186739 w 1187895"/>
              <a:gd name="connsiteY4" fmla="*/ 3286 h 421574"/>
              <a:gd name="connsiteX5" fmla="*/ 198176 w 1187895"/>
              <a:gd name="connsiteY5" fmla="*/ 304086 h 421574"/>
              <a:gd name="connsiteX6" fmla="*/ 252754 w 1187895"/>
              <a:gd name="connsiteY6" fmla="*/ 421574 h 421574"/>
              <a:gd name="connsiteX7" fmla="*/ 0 w 1187895"/>
              <a:gd name="connsiteY7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1187895 w 1187895"/>
              <a:gd name="connsiteY3" fmla="*/ 0 h 421574"/>
              <a:gd name="connsiteX4" fmla="*/ 1186739 w 1187895"/>
              <a:gd name="connsiteY4" fmla="*/ 3286 h 421574"/>
              <a:gd name="connsiteX5" fmla="*/ 635139 w 1187895"/>
              <a:gd name="connsiteY5" fmla="*/ 244314 h 421574"/>
              <a:gd name="connsiteX6" fmla="*/ 198176 w 1187895"/>
              <a:gd name="connsiteY6" fmla="*/ 304086 h 421574"/>
              <a:gd name="connsiteX7" fmla="*/ 252754 w 1187895"/>
              <a:gd name="connsiteY7" fmla="*/ 421574 h 421574"/>
              <a:gd name="connsiteX8" fmla="*/ 0 w 1187895"/>
              <a:gd name="connsiteY8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1187895 w 1187895"/>
              <a:gd name="connsiteY3" fmla="*/ 0 h 421574"/>
              <a:gd name="connsiteX4" fmla="*/ 1186739 w 1187895"/>
              <a:gd name="connsiteY4" fmla="*/ 3286 h 421574"/>
              <a:gd name="connsiteX5" fmla="*/ 943361 w 1187895"/>
              <a:gd name="connsiteY5" fmla="*/ 123336 h 421574"/>
              <a:gd name="connsiteX6" fmla="*/ 635139 w 1187895"/>
              <a:gd name="connsiteY6" fmla="*/ 244314 h 421574"/>
              <a:gd name="connsiteX7" fmla="*/ 198176 w 1187895"/>
              <a:gd name="connsiteY7" fmla="*/ 304086 h 421574"/>
              <a:gd name="connsiteX8" fmla="*/ 252754 w 1187895"/>
              <a:gd name="connsiteY8" fmla="*/ 421574 h 421574"/>
              <a:gd name="connsiteX9" fmla="*/ 0 w 1187895"/>
              <a:gd name="connsiteY9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579094 w 1187895"/>
              <a:gd name="connsiteY3" fmla="*/ 122091 h 421574"/>
              <a:gd name="connsiteX4" fmla="*/ 1187895 w 1187895"/>
              <a:gd name="connsiteY4" fmla="*/ 0 h 421574"/>
              <a:gd name="connsiteX5" fmla="*/ 1186739 w 1187895"/>
              <a:gd name="connsiteY5" fmla="*/ 3286 h 421574"/>
              <a:gd name="connsiteX6" fmla="*/ 943361 w 1187895"/>
              <a:gd name="connsiteY6" fmla="*/ 123336 h 421574"/>
              <a:gd name="connsiteX7" fmla="*/ 635139 w 1187895"/>
              <a:gd name="connsiteY7" fmla="*/ 244314 h 421574"/>
              <a:gd name="connsiteX8" fmla="*/ 198176 w 1187895"/>
              <a:gd name="connsiteY8" fmla="*/ 304086 h 421574"/>
              <a:gd name="connsiteX9" fmla="*/ 252754 w 1187895"/>
              <a:gd name="connsiteY9" fmla="*/ 421574 h 421574"/>
              <a:gd name="connsiteX10" fmla="*/ 0 w 1187895"/>
              <a:gd name="connsiteY10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579094 w 1187895"/>
              <a:gd name="connsiteY3" fmla="*/ 122091 h 421574"/>
              <a:gd name="connsiteX4" fmla="*/ 1187895 w 1187895"/>
              <a:gd name="connsiteY4" fmla="*/ 0 h 421574"/>
              <a:gd name="connsiteX5" fmla="*/ 1186739 w 1187895"/>
              <a:gd name="connsiteY5" fmla="*/ 3286 h 421574"/>
              <a:gd name="connsiteX6" fmla="*/ 943361 w 1187895"/>
              <a:gd name="connsiteY6" fmla="*/ 123336 h 421574"/>
              <a:gd name="connsiteX7" fmla="*/ 635139 w 1187895"/>
              <a:gd name="connsiteY7" fmla="*/ 244314 h 421574"/>
              <a:gd name="connsiteX8" fmla="*/ 198176 w 1187895"/>
              <a:gd name="connsiteY8" fmla="*/ 304086 h 421574"/>
              <a:gd name="connsiteX9" fmla="*/ 252754 w 1187895"/>
              <a:gd name="connsiteY9" fmla="*/ 421574 h 421574"/>
              <a:gd name="connsiteX10" fmla="*/ 0 w 1187895"/>
              <a:gd name="connsiteY10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579094 w 1187895"/>
              <a:gd name="connsiteY3" fmla="*/ 122091 h 421574"/>
              <a:gd name="connsiteX4" fmla="*/ 1187895 w 1187895"/>
              <a:gd name="connsiteY4" fmla="*/ 0 h 421574"/>
              <a:gd name="connsiteX5" fmla="*/ 1186739 w 1187895"/>
              <a:gd name="connsiteY5" fmla="*/ 3286 h 421574"/>
              <a:gd name="connsiteX6" fmla="*/ 943361 w 1187895"/>
              <a:gd name="connsiteY6" fmla="*/ 123336 h 421574"/>
              <a:gd name="connsiteX7" fmla="*/ 635139 w 1187895"/>
              <a:gd name="connsiteY7" fmla="*/ 244314 h 421574"/>
              <a:gd name="connsiteX8" fmla="*/ 422009 w 1187895"/>
              <a:gd name="connsiteY8" fmla="*/ 286823 h 421574"/>
              <a:gd name="connsiteX9" fmla="*/ 198176 w 1187895"/>
              <a:gd name="connsiteY9" fmla="*/ 304086 h 421574"/>
              <a:gd name="connsiteX10" fmla="*/ 252754 w 1187895"/>
              <a:gd name="connsiteY10" fmla="*/ 421574 h 421574"/>
              <a:gd name="connsiteX11" fmla="*/ 0 w 1187895"/>
              <a:gd name="connsiteY11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577317 w 1187895"/>
              <a:gd name="connsiteY3" fmla="*/ 109337 h 421574"/>
              <a:gd name="connsiteX4" fmla="*/ 1187895 w 1187895"/>
              <a:gd name="connsiteY4" fmla="*/ 0 h 421574"/>
              <a:gd name="connsiteX5" fmla="*/ 1186739 w 1187895"/>
              <a:gd name="connsiteY5" fmla="*/ 3286 h 421574"/>
              <a:gd name="connsiteX6" fmla="*/ 943361 w 1187895"/>
              <a:gd name="connsiteY6" fmla="*/ 123336 h 421574"/>
              <a:gd name="connsiteX7" fmla="*/ 635139 w 1187895"/>
              <a:gd name="connsiteY7" fmla="*/ 244314 h 421574"/>
              <a:gd name="connsiteX8" fmla="*/ 422009 w 1187895"/>
              <a:gd name="connsiteY8" fmla="*/ 286823 h 421574"/>
              <a:gd name="connsiteX9" fmla="*/ 198176 w 1187895"/>
              <a:gd name="connsiteY9" fmla="*/ 304086 h 421574"/>
              <a:gd name="connsiteX10" fmla="*/ 252754 w 1187895"/>
              <a:gd name="connsiteY10" fmla="*/ 421574 h 421574"/>
              <a:gd name="connsiteX11" fmla="*/ 0 w 1187895"/>
              <a:gd name="connsiteY11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35387 w 1187895"/>
              <a:gd name="connsiteY3" fmla="*/ 102912 h 421574"/>
              <a:gd name="connsiteX4" fmla="*/ 577317 w 1187895"/>
              <a:gd name="connsiteY4" fmla="*/ 109337 h 421574"/>
              <a:gd name="connsiteX5" fmla="*/ 1187895 w 1187895"/>
              <a:gd name="connsiteY5" fmla="*/ 0 h 421574"/>
              <a:gd name="connsiteX6" fmla="*/ 1186739 w 1187895"/>
              <a:gd name="connsiteY6" fmla="*/ 3286 h 421574"/>
              <a:gd name="connsiteX7" fmla="*/ 943361 w 1187895"/>
              <a:gd name="connsiteY7" fmla="*/ 123336 h 421574"/>
              <a:gd name="connsiteX8" fmla="*/ 635139 w 1187895"/>
              <a:gd name="connsiteY8" fmla="*/ 244314 h 421574"/>
              <a:gd name="connsiteX9" fmla="*/ 422009 w 1187895"/>
              <a:gd name="connsiteY9" fmla="*/ 286823 h 421574"/>
              <a:gd name="connsiteX10" fmla="*/ 198176 w 1187895"/>
              <a:gd name="connsiteY10" fmla="*/ 304086 h 421574"/>
              <a:gd name="connsiteX11" fmla="*/ 252754 w 1187895"/>
              <a:gd name="connsiteY11" fmla="*/ 421574 h 421574"/>
              <a:gd name="connsiteX12" fmla="*/ 0 w 1187895"/>
              <a:gd name="connsiteY12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35387 w 1187895"/>
              <a:gd name="connsiteY3" fmla="*/ 102912 h 421574"/>
              <a:gd name="connsiteX4" fmla="*/ 577317 w 1187895"/>
              <a:gd name="connsiteY4" fmla="*/ 109337 h 421574"/>
              <a:gd name="connsiteX5" fmla="*/ 1187895 w 1187895"/>
              <a:gd name="connsiteY5" fmla="*/ 0 h 421574"/>
              <a:gd name="connsiteX6" fmla="*/ 1186739 w 1187895"/>
              <a:gd name="connsiteY6" fmla="*/ 3286 h 421574"/>
              <a:gd name="connsiteX7" fmla="*/ 943361 w 1187895"/>
              <a:gd name="connsiteY7" fmla="*/ 123336 h 421574"/>
              <a:gd name="connsiteX8" fmla="*/ 635139 w 1187895"/>
              <a:gd name="connsiteY8" fmla="*/ 244314 h 421574"/>
              <a:gd name="connsiteX9" fmla="*/ 422009 w 1187895"/>
              <a:gd name="connsiteY9" fmla="*/ 286823 h 421574"/>
              <a:gd name="connsiteX10" fmla="*/ 198176 w 1187895"/>
              <a:gd name="connsiteY10" fmla="*/ 304086 h 421574"/>
              <a:gd name="connsiteX11" fmla="*/ 252754 w 1187895"/>
              <a:gd name="connsiteY11" fmla="*/ 421574 h 421574"/>
              <a:gd name="connsiteX12" fmla="*/ 0 w 1187895"/>
              <a:gd name="connsiteY12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577317 w 1187895"/>
              <a:gd name="connsiteY4" fmla="*/ 109337 h 421574"/>
              <a:gd name="connsiteX5" fmla="*/ 1187895 w 1187895"/>
              <a:gd name="connsiteY5" fmla="*/ 0 h 421574"/>
              <a:gd name="connsiteX6" fmla="*/ 1186739 w 1187895"/>
              <a:gd name="connsiteY6" fmla="*/ 3286 h 421574"/>
              <a:gd name="connsiteX7" fmla="*/ 943361 w 1187895"/>
              <a:gd name="connsiteY7" fmla="*/ 123336 h 421574"/>
              <a:gd name="connsiteX8" fmla="*/ 635139 w 1187895"/>
              <a:gd name="connsiteY8" fmla="*/ 244314 h 421574"/>
              <a:gd name="connsiteX9" fmla="*/ 422009 w 1187895"/>
              <a:gd name="connsiteY9" fmla="*/ 286823 h 421574"/>
              <a:gd name="connsiteX10" fmla="*/ 198176 w 1187895"/>
              <a:gd name="connsiteY10" fmla="*/ 304086 h 421574"/>
              <a:gd name="connsiteX11" fmla="*/ 252754 w 1187895"/>
              <a:gd name="connsiteY11" fmla="*/ 421574 h 421574"/>
              <a:gd name="connsiteX12" fmla="*/ 0 w 1187895"/>
              <a:gd name="connsiteY12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577317 w 1187895"/>
              <a:gd name="connsiteY4" fmla="*/ 109337 h 421574"/>
              <a:gd name="connsiteX5" fmla="*/ 818054 w 1187895"/>
              <a:gd name="connsiteY5" fmla="*/ 49578 h 421574"/>
              <a:gd name="connsiteX6" fmla="*/ 1187895 w 1187895"/>
              <a:gd name="connsiteY6" fmla="*/ 0 h 421574"/>
              <a:gd name="connsiteX7" fmla="*/ 1186739 w 1187895"/>
              <a:gd name="connsiteY7" fmla="*/ 3286 h 421574"/>
              <a:gd name="connsiteX8" fmla="*/ 943361 w 1187895"/>
              <a:gd name="connsiteY8" fmla="*/ 123336 h 421574"/>
              <a:gd name="connsiteX9" fmla="*/ 635139 w 1187895"/>
              <a:gd name="connsiteY9" fmla="*/ 244314 h 421574"/>
              <a:gd name="connsiteX10" fmla="*/ 422009 w 1187895"/>
              <a:gd name="connsiteY10" fmla="*/ 286823 h 421574"/>
              <a:gd name="connsiteX11" fmla="*/ 198176 w 1187895"/>
              <a:gd name="connsiteY11" fmla="*/ 304086 h 421574"/>
              <a:gd name="connsiteX12" fmla="*/ 252754 w 1187895"/>
              <a:gd name="connsiteY12" fmla="*/ 421574 h 421574"/>
              <a:gd name="connsiteX13" fmla="*/ 0 w 1187895"/>
              <a:gd name="connsiteY13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577317 w 1187895"/>
              <a:gd name="connsiteY4" fmla="*/ 109337 h 421574"/>
              <a:gd name="connsiteX5" fmla="*/ 818054 w 1187895"/>
              <a:gd name="connsiteY5" fmla="*/ 49578 h 421574"/>
              <a:gd name="connsiteX6" fmla="*/ 1187895 w 1187895"/>
              <a:gd name="connsiteY6" fmla="*/ 0 h 421574"/>
              <a:gd name="connsiteX7" fmla="*/ 1186739 w 1187895"/>
              <a:gd name="connsiteY7" fmla="*/ 3286 h 421574"/>
              <a:gd name="connsiteX8" fmla="*/ 943361 w 1187895"/>
              <a:gd name="connsiteY8" fmla="*/ 123336 h 421574"/>
              <a:gd name="connsiteX9" fmla="*/ 635139 w 1187895"/>
              <a:gd name="connsiteY9" fmla="*/ 244314 h 421574"/>
              <a:gd name="connsiteX10" fmla="*/ 422009 w 1187895"/>
              <a:gd name="connsiteY10" fmla="*/ 286823 h 421574"/>
              <a:gd name="connsiteX11" fmla="*/ 198176 w 1187895"/>
              <a:gd name="connsiteY11" fmla="*/ 304086 h 421574"/>
              <a:gd name="connsiteX12" fmla="*/ 252754 w 1187895"/>
              <a:gd name="connsiteY12" fmla="*/ 421574 h 421574"/>
              <a:gd name="connsiteX13" fmla="*/ 0 w 1187895"/>
              <a:gd name="connsiteY13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577317 w 1187895"/>
              <a:gd name="connsiteY4" fmla="*/ 109337 h 421574"/>
              <a:gd name="connsiteX5" fmla="*/ 836143 w 1187895"/>
              <a:gd name="connsiteY5" fmla="*/ 86066 h 421574"/>
              <a:gd name="connsiteX6" fmla="*/ 1187895 w 1187895"/>
              <a:gd name="connsiteY6" fmla="*/ 0 h 421574"/>
              <a:gd name="connsiteX7" fmla="*/ 1186739 w 1187895"/>
              <a:gd name="connsiteY7" fmla="*/ 3286 h 421574"/>
              <a:gd name="connsiteX8" fmla="*/ 943361 w 1187895"/>
              <a:gd name="connsiteY8" fmla="*/ 123336 h 421574"/>
              <a:gd name="connsiteX9" fmla="*/ 635139 w 1187895"/>
              <a:gd name="connsiteY9" fmla="*/ 244314 h 421574"/>
              <a:gd name="connsiteX10" fmla="*/ 422009 w 1187895"/>
              <a:gd name="connsiteY10" fmla="*/ 286823 h 421574"/>
              <a:gd name="connsiteX11" fmla="*/ 198176 w 1187895"/>
              <a:gd name="connsiteY11" fmla="*/ 304086 h 421574"/>
              <a:gd name="connsiteX12" fmla="*/ 252754 w 1187895"/>
              <a:gd name="connsiteY12" fmla="*/ 421574 h 421574"/>
              <a:gd name="connsiteX13" fmla="*/ 0 w 1187895"/>
              <a:gd name="connsiteY13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577317 w 1187895"/>
              <a:gd name="connsiteY4" fmla="*/ 109337 h 421574"/>
              <a:gd name="connsiteX5" fmla="*/ 683076 w 1187895"/>
              <a:gd name="connsiteY5" fmla="*/ 107400 h 421574"/>
              <a:gd name="connsiteX6" fmla="*/ 836143 w 1187895"/>
              <a:gd name="connsiteY6" fmla="*/ 86066 h 421574"/>
              <a:gd name="connsiteX7" fmla="*/ 1187895 w 1187895"/>
              <a:gd name="connsiteY7" fmla="*/ 0 h 421574"/>
              <a:gd name="connsiteX8" fmla="*/ 1186739 w 1187895"/>
              <a:gd name="connsiteY8" fmla="*/ 3286 h 421574"/>
              <a:gd name="connsiteX9" fmla="*/ 943361 w 1187895"/>
              <a:gd name="connsiteY9" fmla="*/ 123336 h 421574"/>
              <a:gd name="connsiteX10" fmla="*/ 635139 w 1187895"/>
              <a:gd name="connsiteY10" fmla="*/ 244314 h 421574"/>
              <a:gd name="connsiteX11" fmla="*/ 422009 w 1187895"/>
              <a:gd name="connsiteY11" fmla="*/ 286823 h 421574"/>
              <a:gd name="connsiteX12" fmla="*/ 198176 w 1187895"/>
              <a:gd name="connsiteY12" fmla="*/ 304086 h 421574"/>
              <a:gd name="connsiteX13" fmla="*/ 252754 w 1187895"/>
              <a:gd name="connsiteY13" fmla="*/ 421574 h 421574"/>
              <a:gd name="connsiteX14" fmla="*/ 0 w 1187895"/>
              <a:gd name="connsiteY14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580872 w 1187895"/>
              <a:gd name="connsiteY4" fmla="*/ 134849 h 421574"/>
              <a:gd name="connsiteX5" fmla="*/ 683076 w 1187895"/>
              <a:gd name="connsiteY5" fmla="*/ 107400 h 421574"/>
              <a:gd name="connsiteX6" fmla="*/ 836143 w 1187895"/>
              <a:gd name="connsiteY6" fmla="*/ 86066 h 421574"/>
              <a:gd name="connsiteX7" fmla="*/ 1187895 w 1187895"/>
              <a:gd name="connsiteY7" fmla="*/ 0 h 421574"/>
              <a:gd name="connsiteX8" fmla="*/ 1186739 w 1187895"/>
              <a:gd name="connsiteY8" fmla="*/ 3286 h 421574"/>
              <a:gd name="connsiteX9" fmla="*/ 943361 w 1187895"/>
              <a:gd name="connsiteY9" fmla="*/ 123336 h 421574"/>
              <a:gd name="connsiteX10" fmla="*/ 635139 w 1187895"/>
              <a:gd name="connsiteY10" fmla="*/ 244314 h 421574"/>
              <a:gd name="connsiteX11" fmla="*/ 422009 w 1187895"/>
              <a:gd name="connsiteY11" fmla="*/ 286823 h 421574"/>
              <a:gd name="connsiteX12" fmla="*/ 198176 w 1187895"/>
              <a:gd name="connsiteY12" fmla="*/ 304086 h 421574"/>
              <a:gd name="connsiteX13" fmla="*/ 252754 w 1187895"/>
              <a:gd name="connsiteY13" fmla="*/ 421574 h 421574"/>
              <a:gd name="connsiteX14" fmla="*/ 0 w 1187895"/>
              <a:gd name="connsiteY14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683076 w 1187895"/>
              <a:gd name="connsiteY4" fmla="*/ 107400 h 421574"/>
              <a:gd name="connsiteX5" fmla="*/ 836143 w 1187895"/>
              <a:gd name="connsiteY5" fmla="*/ 86066 h 421574"/>
              <a:gd name="connsiteX6" fmla="*/ 1187895 w 1187895"/>
              <a:gd name="connsiteY6" fmla="*/ 0 h 421574"/>
              <a:gd name="connsiteX7" fmla="*/ 1186739 w 1187895"/>
              <a:gd name="connsiteY7" fmla="*/ 3286 h 421574"/>
              <a:gd name="connsiteX8" fmla="*/ 943361 w 1187895"/>
              <a:gd name="connsiteY8" fmla="*/ 123336 h 421574"/>
              <a:gd name="connsiteX9" fmla="*/ 635139 w 1187895"/>
              <a:gd name="connsiteY9" fmla="*/ 244314 h 421574"/>
              <a:gd name="connsiteX10" fmla="*/ 422009 w 1187895"/>
              <a:gd name="connsiteY10" fmla="*/ 286823 h 421574"/>
              <a:gd name="connsiteX11" fmla="*/ 198176 w 1187895"/>
              <a:gd name="connsiteY11" fmla="*/ 304086 h 421574"/>
              <a:gd name="connsiteX12" fmla="*/ 252754 w 1187895"/>
              <a:gd name="connsiteY12" fmla="*/ 421574 h 421574"/>
              <a:gd name="connsiteX13" fmla="*/ 0 w 1187895"/>
              <a:gd name="connsiteY13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836143 w 1187895"/>
              <a:gd name="connsiteY4" fmla="*/ 86066 h 421574"/>
              <a:gd name="connsiteX5" fmla="*/ 1187895 w 1187895"/>
              <a:gd name="connsiteY5" fmla="*/ 0 h 421574"/>
              <a:gd name="connsiteX6" fmla="*/ 1186739 w 1187895"/>
              <a:gd name="connsiteY6" fmla="*/ 3286 h 421574"/>
              <a:gd name="connsiteX7" fmla="*/ 943361 w 1187895"/>
              <a:gd name="connsiteY7" fmla="*/ 123336 h 421574"/>
              <a:gd name="connsiteX8" fmla="*/ 635139 w 1187895"/>
              <a:gd name="connsiteY8" fmla="*/ 244314 h 421574"/>
              <a:gd name="connsiteX9" fmla="*/ 422009 w 1187895"/>
              <a:gd name="connsiteY9" fmla="*/ 286823 h 421574"/>
              <a:gd name="connsiteX10" fmla="*/ 198176 w 1187895"/>
              <a:gd name="connsiteY10" fmla="*/ 304086 h 421574"/>
              <a:gd name="connsiteX11" fmla="*/ 252754 w 1187895"/>
              <a:gd name="connsiteY11" fmla="*/ 421574 h 421574"/>
              <a:gd name="connsiteX12" fmla="*/ 0 w 1187895"/>
              <a:gd name="connsiteY12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593787 w 1187895"/>
              <a:gd name="connsiteY4" fmla="*/ 119845 h 421574"/>
              <a:gd name="connsiteX5" fmla="*/ 836143 w 1187895"/>
              <a:gd name="connsiteY5" fmla="*/ 86066 h 421574"/>
              <a:gd name="connsiteX6" fmla="*/ 1187895 w 1187895"/>
              <a:gd name="connsiteY6" fmla="*/ 0 h 421574"/>
              <a:gd name="connsiteX7" fmla="*/ 1186739 w 1187895"/>
              <a:gd name="connsiteY7" fmla="*/ 3286 h 421574"/>
              <a:gd name="connsiteX8" fmla="*/ 943361 w 1187895"/>
              <a:gd name="connsiteY8" fmla="*/ 123336 h 421574"/>
              <a:gd name="connsiteX9" fmla="*/ 635139 w 1187895"/>
              <a:gd name="connsiteY9" fmla="*/ 244314 h 421574"/>
              <a:gd name="connsiteX10" fmla="*/ 422009 w 1187895"/>
              <a:gd name="connsiteY10" fmla="*/ 286823 h 421574"/>
              <a:gd name="connsiteX11" fmla="*/ 198176 w 1187895"/>
              <a:gd name="connsiteY11" fmla="*/ 304086 h 421574"/>
              <a:gd name="connsiteX12" fmla="*/ 252754 w 1187895"/>
              <a:gd name="connsiteY12" fmla="*/ 421574 h 421574"/>
              <a:gd name="connsiteX13" fmla="*/ 0 w 1187895"/>
              <a:gd name="connsiteY13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593787 w 1187895"/>
              <a:gd name="connsiteY4" fmla="*/ 119845 h 421574"/>
              <a:gd name="connsiteX5" fmla="*/ 1187895 w 1187895"/>
              <a:gd name="connsiteY5" fmla="*/ 0 h 421574"/>
              <a:gd name="connsiteX6" fmla="*/ 1186739 w 1187895"/>
              <a:gd name="connsiteY6" fmla="*/ 3286 h 421574"/>
              <a:gd name="connsiteX7" fmla="*/ 943361 w 1187895"/>
              <a:gd name="connsiteY7" fmla="*/ 123336 h 421574"/>
              <a:gd name="connsiteX8" fmla="*/ 635139 w 1187895"/>
              <a:gd name="connsiteY8" fmla="*/ 244314 h 421574"/>
              <a:gd name="connsiteX9" fmla="*/ 422009 w 1187895"/>
              <a:gd name="connsiteY9" fmla="*/ 286823 h 421574"/>
              <a:gd name="connsiteX10" fmla="*/ 198176 w 1187895"/>
              <a:gd name="connsiteY10" fmla="*/ 304086 h 421574"/>
              <a:gd name="connsiteX11" fmla="*/ 252754 w 1187895"/>
              <a:gd name="connsiteY11" fmla="*/ 421574 h 421574"/>
              <a:gd name="connsiteX12" fmla="*/ 0 w 1187895"/>
              <a:gd name="connsiteY12" fmla="*/ 204998 h 42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7895" h="421574">
                <a:moveTo>
                  <a:pt x="0" y="204998"/>
                </a:moveTo>
                <a:lnTo>
                  <a:pt x="236442" y="1488"/>
                </a:lnTo>
                <a:lnTo>
                  <a:pt x="198176" y="105910"/>
                </a:lnTo>
                <a:cubicBezTo>
                  <a:pt x="231333" y="122814"/>
                  <a:pt x="307103" y="135286"/>
                  <a:pt x="413431" y="131979"/>
                </a:cubicBezTo>
                <a:cubicBezTo>
                  <a:pt x="479366" y="134301"/>
                  <a:pt x="464710" y="141841"/>
                  <a:pt x="593787" y="119845"/>
                </a:cubicBezTo>
                <a:cubicBezTo>
                  <a:pt x="722864" y="97849"/>
                  <a:pt x="1089070" y="19426"/>
                  <a:pt x="1187895" y="0"/>
                </a:cubicBezTo>
                <a:lnTo>
                  <a:pt x="1186739" y="3286"/>
                </a:lnTo>
                <a:cubicBezTo>
                  <a:pt x="1139013" y="20479"/>
                  <a:pt x="1035294" y="83165"/>
                  <a:pt x="943361" y="123336"/>
                </a:cubicBezTo>
                <a:cubicBezTo>
                  <a:pt x="851428" y="163507"/>
                  <a:pt x="729002" y="220429"/>
                  <a:pt x="635139" y="244314"/>
                </a:cubicBezTo>
                <a:cubicBezTo>
                  <a:pt x="541277" y="268199"/>
                  <a:pt x="494836" y="276861"/>
                  <a:pt x="422009" y="286823"/>
                </a:cubicBezTo>
                <a:cubicBezTo>
                  <a:pt x="349182" y="296785"/>
                  <a:pt x="219415" y="278265"/>
                  <a:pt x="198176" y="304086"/>
                </a:cubicBezTo>
                <a:lnTo>
                  <a:pt x="252754" y="421574"/>
                </a:lnTo>
                <a:lnTo>
                  <a:pt x="0" y="204998"/>
                </a:lnTo>
                <a:close/>
              </a:path>
            </a:pathLst>
          </a:custGeom>
          <a:solidFill>
            <a:srgbClr val="9394C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Arrow 15"/>
          <p:cNvSpPr/>
          <p:nvPr/>
        </p:nvSpPr>
        <p:spPr>
          <a:xfrm rot="19215655" flipH="1" flipV="1">
            <a:off x="5590341" y="2876361"/>
            <a:ext cx="2745400" cy="485130"/>
          </a:xfrm>
          <a:custGeom>
            <a:avLst/>
            <a:gdLst>
              <a:gd name="connsiteX0" fmla="*/ 0 w 1267672"/>
              <a:gd name="connsiteY0" fmla="*/ 198176 h 396352"/>
              <a:gd name="connsiteX1" fmla="*/ 198176 w 1267672"/>
              <a:gd name="connsiteY1" fmla="*/ 0 h 396352"/>
              <a:gd name="connsiteX2" fmla="*/ 198176 w 1267672"/>
              <a:gd name="connsiteY2" fmla="*/ 99088 h 396352"/>
              <a:gd name="connsiteX3" fmla="*/ 1267672 w 1267672"/>
              <a:gd name="connsiteY3" fmla="*/ 99088 h 396352"/>
              <a:gd name="connsiteX4" fmla="*/ 1267672 w 1267672"/>
              <a:gd name="connsiteY4" fmla="*/ 297264 h 396352"/>
              <a:gd name="connsiteX5" fmla="*/ 198176 w 1267672"/>
              <a:gd name="connsiteY5" fmla="*/ 297264 h 396352"/>
              <a:gd name="connsiteX6" fmla="*/ 198176 w 1267672"/>
              <a:gd name="connsiteY6" fmla="*/ 396352 h 396352"/>
              <a:gd name="connsiteX7" fmla="*/ 0 w 1267672"/>
              <a:gd name="connsiteY7" fmla="*/ 198176 h 396352"/>
              <a:gd name="connsiteX0" fmla="*/ 0 w 1267672"/>
              <a:gd name="connsiteY0" fmla="*/ 204998 h 403174"/>
              <a:gd name="connsiteX1" fmla="*/ 198176 w 1267672"/>
              <a:gd name="connsiteY1" fmla="*/ 6822 h 403174"/>
              <a:gd name="connsiteX2" fmla="*/ 198176 w 1267672"/>
              <a:gd name="connsiteY2" fmla="*/ 105910 h 403174"/>
              <a:gd name="connsiteX3" fmla="*/ 1187895 w 1267672"/>
              <a:gd name="connsiteY3" fmla="*/ 0 h 403174"/>
              <a:gd name="connsiteX4" fmla="*/ 1267672 w 1267672"/>
              <a:gd name="connsiteY4" fmla="*/ 304086 h 403174"/>
              <a:gd name="connsiteX5" fmla="*/ 198176 w 1267672"/>
              <a:gd name="connsiteY5" fmla="*/ 304086 h 403174"/>
              <a:gd name="connsiteX6" fmla="*/ 198176 w 1267672"/>
              <a:gd name="connsiteY6" fmla="*/ 403174 h 403174"/>
              <a:gd name="connsiteX7" fmla="*/ 0 w 1267672"/>
              <a:gd name="connsiteY7" fmla="*/ 204998 h 403174"/>
              <a:gd name="connsiteX0" fmla="*/ 0 w 1187895"/>
              <a:gd name="connsiteY0" fmla="*/ 204998 h 403174"/>
              <a:gd name="connsiteX1" fmla="*/ 198176 w 1187895"/>
              <a:gd name="connsiteY1" fmla="*/ 6822 h 403174"/>
              <a:gd name="connsiteX2" fmla="*/ 198176 w 1187895"/>
              <a:gd name="connsiteY2" fmla="*/ 105910 h 403174"/>
              <a:gd name="connsiteX3" fmla="*/ 1187895 w 1187895"/>
              <a:gd name="connsiteY3" fmla="*/ 0 h 403174"/>
              <a:gd name="connsiteX4" fmla="*/ 1186739 w 1187895"/>
              <a:gd name="connsiteY4" fmla="*/ 3286 h 403174"/>
              <a:gd name="connsiteX5" fmla="*/ 198176 w 1187895"/>
              <a:gd name="connsiteY5" fmla="*/ 304086 h 403174"/>
              <a:gd name="connsiteX6" fmla="*/ 198176 w 1187895"/>
              <a:gd name="connsiteY6" fmla="*/ 403174 h 403174"/>
              <a:gd name="connsiteX7" fmla="*/ 0 w 1187895"/>
              <a:gd name="connsiteY7" fmla="*/ 204998 h 403174"/>
              <a:gd name="connsiteX0" fmla="*/ 0 w 1187895"/>
              <a:gd name="connsiteY0" fmla="*/ 204998 h 403174"/>
              <a:gd name="connsiteX1" fmla="*/ 236442 w 1187895"/>
              <a:gd name="connsiteY1" fmla="*/ 1488 h 403174"/>
              <a:gd name="connsiteX2" fmla="*/ 198176 w 1187895"/>
              <a:gd name="connsiteY2" fmla="*/ 105910 h 403174"/>
              <a:gd name="connsiteX3" fmla="*/ 1187895 w 1187895"/>
              <a:gd name="connsiteY3" fmla="*/ 0 h 403174"/>
              <a:gd name="connsiteX4" fmla="*/ 1186739 w 1187895"/>
              <a:gd name="connsiteY4" fmla="*/ 3286 h 403174"/>
              <a:gd name="connsiteX5" fmla="*/ 198176 w 1187895"/>
              <a:gd name="connsiteY5" fmla="*/ 304086 h 403174"/>
              <a:gd name="connsiteX6" fmla="*/ 198176 w 1187895"/>
              <a:gd name="connsiteY6" fmla="*/ 403174 h 403174"/>
              <a:gd name="connsiteX7" fmla="*/ 0 w 1187895"/>
              <a:gd name="connsiteY7" fmla="*/ 204998 h 4031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1187895 w 1187895"/>
              <a:gd name="connsiteY3" fmla="*/ 0 h 421574"/>
              <a:gd name="connsiteX4" fmla="*/ 1186739 w 1187895"/>
              <a:gd name="connsiteY4" fmla="*/ 3286 h 421574"/>
              <a:gd name="connsiteX5" fmla="*/ 198176 w 1187895"/>
              <a:gd name="connsiteY5" fmla="*/ 304086 h 421574"/>
              <a:gd name="connsiteX6" fmla="*/ 252754 w 1187895"/>
              <a:gd name="connsiteY6" fmla="*/ 421574 h 421574"/>
              <a:gd name="connsiteX7" fmla="*/ 0 w 1187895"/>
              <a:gd name="connsiteY7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1187895 w 1187895"/>
              <a:gd name="connsiteY3" fmla="*/ 0 h 421574"/>
              <a:gd name="connsiteX4" fmla="*/ 1186739 w 1187895"/>
              <a:gd name="connsiteY4" fmla="*/ 3286 h 421574"/>
              <a:gd name="connsiteX5" fmla="*/ 635139 w 1187895"/>
              <a:gd name="connsiteY5" fmla="*/ 244314 h 421574"/>
              <a:gd name="connsiteX6" fmla="*/ 198176 w 1187895"/>
              <a:gd name="connsiteY6" fmla="*/ 304086 h 421574"/>
              <a:gd name="connsiteX7" fmla="*/ 252754 w 1187895"/>
              <a:gd name="connsiteY7" fmla="*/ 421574 h 421574"/>
              <a:gd name="connsiteX8" fmla="*/ 0 w 1187895"/>
              <a:gd name="connsiteY8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1187895 w 1187895"/>
              <a:gd name="connsiteY3" fmla="*/ 0 h 421574"/>
              <a:gd name="connsiteX4" fmla="*/ 1186739 w 1187895"/>
              <a:gd name="connsiteY4" fmla="*/ 3286 h 421574"/>
              <a:gd name="connsiteX5" fmla="*/ 943361 w 1187895"/>
              <a:gd name="connsiteY5" fmla="*/ 123336 h 421574"/>
              <a:gd name="connsiteX6" fmla="*/ 635139 w 1187895"/>
              <a:gd name="connsiteY6" fmla="*/ 244314 h 421574"/>
              <a:gd name="connsiteX7" fmla="*/ 198176 w 1187895"/>
              <a:gd name="connsiteY7" fmla="*/ 304086 h 421574"/>
              <a:gd name="connsiteX8" fmla="*/ 252754 w 1187895"/>
              <a:gd name="connsiteY8" fmla="*/ 421574 h 421574"/>
              <a:gd name="connsiteX9" fmla="*/ 0 w 1187895"/>
              <a:gd name="connsiteY9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579094 w 1187895"/>
              <a:gd name="connsiteY3" fmla="*/ 122091 h 421574"/>
              <a:gd name="connsiteX4" fmla="*/ 1187895 w 1187895"/>
              <a:gd name="connsiteY4" fmla="*/ 0 h 421574"/>
              <a:gd name="connsiteX5" fmla="*/ 1186739 w 1187895"/>
              <a:gd name="connsiteY5" fmla="*/ 3286 h 421574"/>
              <a:gd name="connsiteX6" fmla="*/ 943361 w 1187895"/>
              <a:gd name="connsiteY6" fmla="*/ 123336 h 421574"/>
              <a:gd name="connsiteX7" fmla="*/ 635139 w 1187895"/>
              <a:gd name="connsiteY7" fmla="*/ 244314 h 421574"/>
              <a:gd name="connsiteX8" fmla="*/ 198176 w 1187895"/>
              <a:gd name="connsiteY8" fmla="*/ 304086 h 421574"/>
              <a:gd name="connsiteX9" fmla="*/ 252754 w 1187895"/>
              <a:gd name="connsiteY9" fmla="*/ 421574 h 421574"/>
              <a:gd name="connsiteX10" fmla="*/ 0 w 1187895"/>
              <a:gd name="connsiteY10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579094 w 1187895"/>
              <a:gd name="connsiteY3" fmla="*/ 122091 h 421574"/>
              <a:gd name="connsiteX4" fmla="*/ 1187895 w 1187895"/>
              <a:gd name="connsiteY4" fmla="*/ 0 h 421574"/>
              <a:gd name="connsiteX5" fmla="*/ 1186739 w 1187895"/>
              <a:gd name="connsiteY5" fmla="*/ 3286 h 421574"/>
              <a:gd name="connsiteX6" fmla="*/ 943361 w 1187895"/>
              <a:gd name="connsiteY6" fmla="*/ 123336 h 421574"/>
              <a:gd name="connsiteX7" fmla="*/ 635139 w 1187895"/>
              <a:gd name="connsiteY7" fmla="*/ 244314 h 421574"/>
              <a:gd name="connsiteX8" fmla="*/ 198176 w 1187895"/>
              <a:gd name="connsiteY8" fmla="*/ 304086 h 421574"/>
              <a:gd name="connsiteX9" fmla="*/ 252754 w 1187895"/>
              <a:gd name="connsiteY9" fmla="*/ 421574 h 421574"/>
              <a:gd name="connsiteX10" fmla="*/ 0 w 1187895"/>
              <a:gd name="connsiteY10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579094 w 1187895"/>
              <a:gd name="connsiteY3" fmla="*/ 122091 h 421574"/>
              <a:gd name="connsiteX4" fmla="*/ 1187895 w 1187895"/>
              <a:gd name="connsiteY4" fmla="*/ 0 h 421574"/>
              <a:gd name="connsiteX5" fmla="*/ 1186739 w 1187895"/>
              <a:gd name="connsiteY5" fmla="*/ 3286 h 421574"/>
              <a:gd name="connsiteX6" fmla="*/ 943361 w 1187895"/>
              <a:gd name="connsiteY6" fmla="*/ 123336 h 421574"/>
              <a:gd name="connsiteX7" fmla="*/ 635139 w 1187895"/>
              <a:gd name="connsiteY7" fmla="*/ 244314 h 421574"/>
              <a:gd name="connsiteX8" fmla="*/ 422009 w 1187895"/>
              <a:gd name="connsiteY8" fmla="*/ 286823 h 421574"/>
              <a:gd name="connsiteX9" fmla="*/ 198176 w 1187895"/>
              <a:gd name="connsiteY9" fmla="*/ 304086 h 421574"/>
              <a:gd name="connsiteX10" fmla="*/ 252754 w 1187895"/>
              <a:gd name="connsiteY10" fmla="*/ 421574 h 421574"/>
              <a:gd name="connsiteX11" fmla="*/ 0 w 1187895"/>
              <a:gd name="connsiteY11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577317 w 1187895"/>
              <a:gd name="connsiteY3" fmla="*/ 109337 h 421574"/>
              <a:gd name="connsiteX4" fmla="*/ 1187895 w 1187895"/>
              <a:gd name="connsiteY4" fmla="*/ 0 h 421574"/>
              <a:gd name="connsiteX5" fmla="*/ 1186739 w 1187895"/>
              <a:gd name="connsiteY5" fmla="*/ 3286 h 421574"/>
              <a:gd name="connsiteX6" fmla="*/ 943361 w 1187895"/>
              <a:gd name="connsiteY6" fmla="*/ 123336 h 421574"/>
              <a:gd name="connsiteX7" fmla="*/ 635139 w 1187895"/>
              <a:gd name="connsiteY7" fmla="*/ 244314 h 421574"/>
              <a:gd name="connsiteX8" fmla="*/ 422009 w 1187895"/>
              <a:gd name="connsiteY8" fmla="*/ 286823 h 421574"/>
              <a:gd name="connsiteX9" fmla="*/ 198176 w 1187895"/>
              <a:gd name="connsiteY9" fmla="*/ 304086 h 421574"/>
              <a:gd name="connsiteX10" fmla="*/ 252754 w 1187895"/>
              <a:gd name="connsiteY10" fmla="*/ 421574 h 421574"/>
              <a:gd name="connsiteX11" fmla="*/ 0 w 1187895"/>
              <a:gd name="connsiteY11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35387 w 1187895"/>
              <a:gd name="connsiteY3" fmla="*/ 102912 h 421574"/>
              <a:gd name="connsiteX4" fmla="*/ 577317 w 1187895"/>
              <a:gd name="connsiteY4" fmla="*/ 109337 h 421574"/>
              <a:gd name="connsiteX5" fmla="*/ 1187895 w 1187895"/>
              <a:gd name="connsiteY5" fmla="*/ 0 h 421574"/>
              <a:gd name="connsiteX6" fmla="*/ 1186739 w 1187895"/>
              <a:gd name="connsiteY6" fmla="*/ 3286 h 421574"/>
              <a:gd name="connsiteX7" fmla="*/ 943361 w 1187895"/>
              <a:gd name="connsiteY7" fmla="*/ 123336 h 421574"/>
              <a:gd name="connsiteX8" fmla="*/ 635139 w 1187895"/>
              <a:gd name="connsiteY8" fmla="*/ 244314 h 421574"/>
              <a:gd name="connsiteX9" fmla="*/ 422009 w 1187895"/>
              <a:gd name="connsiteY9" fmla="*/ 286823 h 421574"/>
              <a:gd name="connsiteX10" fmla="*/ 198176 w 1187895"/>
              <a:gd name="connsiteY10" fmla="*/ 304086 h 421574"/>
              <a:gd name="connsiteX11" fmla="*/ 252754 w 1187895"/>
              <a:gd name="connsiteY11" fmla="*/ 421574 h 421574"/>
              <a:gd name="connsiteX12" fmla="*/ 0 w 1187895"/>
              <a:gd name="connsiteY12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35387 w 1187895"/>
              <a:gd name="connsiteY3" fmla="*/ 102912 h 421574"/>
              <a:gd name="connsiteX4" fmla="*/ 577317 w 1187895"/>
              <a:gd name="connsiteY4" fmla="*/ 109337 h 421574"/>
              <a:gd name="connsiteX5" fmla="*/ 1187895 w 1187895"/>
              <a:gd name="connsiteY5" fmla="*/ 0 h 421574"/>
              <a:gd name="connsiteX6" fmla="*/ 1186739 w 1187895"/>
              <a:gd name="connsiteY6" fmla="*/ 3286 h 421574"/>
              <a:gd name="connsiteX7" fmla="*/ 943361 w 1187895"/>
              <a:gd name="connsiteY7" fmla="*/ 123336 h 421574"/>
              <a:gd name="connsiteX8" fmla="*/ 635139 w 1187895"/>
              <a:gd name="connsiteY8" fmla="*/ 244314 h 421574"/>
              <a:gd name="connsiteX9" fmla="*/ 422009 w 1187895"/>
              <a:gd name="connsiteY9" fmla="*/ 286823 h 421574"/>
              <a:gd name="connsiteX10" fmla="*/ 198176 w 1187895"/>
              <a:gd name="connsiteY10" fmla="*/ 304086 h 421574"/>
              <a:gd name="connsiteX11" fmla="*/ 252754 w 1187895"/>
              <a:gd name="connsiteY11" fmla="*/ 421574 h 421574"/>
              <a:gd name="connsiteX12" fmla="*/ 0 w 1187895"/>
              <a:gd name="connsiteY12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577317 w 1187895"/>
              <a:gd name="connsiteY4" fmla="*/ 109337 h 421574"/>
              <a:gd name="connsiteX5" fmla="*/ 1187895 w 1187895"/>
              <a:gd name="connsiteY5" fmla="*/ 0 h 421574"/>
              <a:gd name="connsiteX6" fmla="*/ 1186739 w 1187895"/>
              <a:gd name="connsiteY6" fmla="*/ 3286 h 421574"/>
              <a:gd name="connsiteX7" fmla="*/ 943361 w 1187895"/>
              <a:gd name="connsiteY7" fmla="*/ 123336 h 421574"/>
              <a:gd name="connsiteX8" fmla="*/ 635139 w 1187895"/>
              <a:gd name="connsiteY8" fmla="*/ 244314 h 421574"/>
              <a:gd name="connsiteX9" fmla="*/ 422009 w 1187895"/>
              <a:gd name="connsiteY9" fmla="*/ 286823 h 421574"/>
              <a:gd name="connsiteX10" fmla="*/ 198176 w 1187895"/>
              <a:gd name="connsiteY10" fmla="*/ 304086 h 421574"/>
              <a:gd name="connsiteX11" fmla="*/ 252754 w 1187895"/>
              <a:gd name="connsiteY11" fmla="*/ 421574 h 421574"/>
              <a:gd name="connsiteX12" fmla="*/ 0 w 1187895"/>
              <a:gd name="connsiteY12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577317 w 1187895"/>
              <a:gd name="connsiteY4" fmla="*/ 109337 h 421574"/>
              <a:gd name="connsiteX5" fmla="*/ 818054 w 1187895"/>
              <a:gd name="connsiteY5" fmla="*/ 49578 h 421574"/>
              <a:gd name="connsiteX6" fmla="*/ 1187895 w 1187895"/>
              <a:gd name="connsiteY6" fmla="*/ 0 h 421574"/>
              <a:gd name="connsiteX7" fmla="*/ 1186739 w 1187895"/>
              <a:gd name="connsiteY7" fmla="*/ 3286 h 421574"/>
              <a:gd name="connsiteX8" fmla="*/ 943361 w 1187895"/>
              <a:gd name="connsiteY8" fmla="*/ 123336 h 421574"/>
              <a:gd name="connsiteX9" fmla="*/ 635139 w 1187895"/>
              <a:gd name="connsiteY9" fmla="*/ 244314 h 421574"/>
              <a:gd name="connsiteX10" fmla="*/ 422009 w 1187895"/>
              <a:gd name="connsiteY10" fmla="*/ 286823 h 421574"/>
              <a:gd name="connsiteX11" fmla="*/ 198176 w 1187895"/>
              <a:gd name="connsiteY11" fmla="*/ 304086 h 421574"/>
              <a:gd name="connsiteX12" fmla="*/ 252754 w 1187895"/>
              <a:gd name="connsiteY12" fmla="*/ 421574 h 421574"/>
              <a:gd name="connsiteX13" fmla="*/ 0 w 1187895"/>
              <a:gd name="connsiteY13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577317 w 1187895"/>
              <a:gd name="connsiteY4" fmla="*/ 109337 h 421574"/>
              <a:gd name="connsiteX5" fmla="*/ 818054 w 1187895"/>
              <a:gd name="connsiteY5" fmla="*/ 49578 h 421574"/>
              <a:gd name="connsiteX6" fmla="*/ 1187895 w 1187895"/>
              <a:gd name="connsiteY6" fmla="*/ 0 h 421574"/>
              <a:gd name="connsiteX7" fmla="*/ 1186739 w 1187895"/>
              <a:gd name="connsiteY7" fmla="*/ 3286 h 421574"/>
              <a:gd name="connsiteX8" fmla="*/ 943361 w 1187895"/>
              <a:gd name="connsiteY8" fmla="*/ 123336 h 421574"/>
              <a:gd name="connsiteX9" fmla="*/ 635139 w 1187895"/>
              <a:gd name="connsiteY9" fmla="*/ 244314 h 421574"/>
              <a:gd name="connsiteX10" fmla="*/ 422009 w 1187895"/>
              <a:gd name="connsiteY10" fmla="*/ 286823 h 421574"/>
              <a:gd name="connsiteX11" fmla="*/ 198176 w 1187895"/>
              <a:gd name="connsiteY11" fmla="*/ 304086 h 421574"/>
              <a:gd name="connsiteX12" fmla="*/ 252754 w 1187895"/>
              <a:gd name="connsiteY12" fmla="*/ 421574 h 421574"/>
              <a:gd name="connsiteX13" fmla="*/ 0 w 1187895"/>
              <a:gd name="connsiteY13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577317 w 1187895"/>
              <a:gd name="connsiteY4" fmla="*/ 109337 h 421574"/>
              <a:gd name="connsiteX5" fmla="*/ 836143 w 1187895"/>
              <a:gd name="connsiteY5" fmla="*/ 86066 h 421574"/>
              <a:gd name="connsiteX6" fmla="*/ 1187895 w 1187895"/>
              <a:gd name="connsiteY6" fmla="*/ 0 h 421574"/>
              <a:gd name="connsiteX7" fmla="*/ 1186739 w 1187895"/>
              <a:gd name="connsiteY7" fmla="*/ 3286 h 421574"/>
              <a:gd name="connsiteX8" fmla="*/ 943361 w 1187895"/>
              <a:gd name="connsiteY8" fmla="*/ 123336 h 421574"/>
              <a:gd name="connsiteX9" fmla="*/ 635139 w 1187895"/>
              <a:gd name="connsiteY9" fmla="*/ 244314 h 421574"/>
              <a:gd name="connsiteX10" fmla="*/ 422009 w 1187895"/>
              <a:gd name="connsiteY10" fmla="*/ 286823 h 421574"/>
              <a:gd name="connsiteX11" fmla="*/ 198176 w 1187895"/>
              <a:gd name="connsiteY11" fmla="*/ 304086 h 421574"/>
              <a:gd name="connsiteX12" fmla="*/ 252754 w 1187895"/>
              <a:gd name="connsiteY12" fmla="*/ 421574 h 421574"/>
              <a:gd name="connsiteX13" fmla="*/ 0 w 1187895"/>
              <a:gd name="connsiteY13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577317 w 1187895"/>
              <a:gd name="connsiteY4" fmla="*/ 109337 h 421574"/>
              <a:gd name="connsiteX5" fmla="*/ 683076 w 1187895"/>
              <a:gd name="connsiteY5" fmla="*/ 107400 h 421574"/>
              <a:gd name="connsiteX6" fmla="*/ 836143 w 1187895"/>
              <a:gd name="connsiteY6" fmla="*/ 86066 h 421574"/>
              <a:gd name="connsiteX7" fmla="*/ 1187895 w 1187895"/>
              <a:gd name="connsiteY7" fmla="*/ 0 h 421574"/>
              <a:gd name="connsiteX8" fmla="*/ 1186739 w 1187895"/>
              <a:gd name="connsiteY8" fmla="*/ 3286 h 421574"/>
              <a:gd name="connsiteX9" fmla="*/ 943361 w 1187895"/>
              <a:gd name="connsiteY9" fmla="*/ 123336 h 421574"/>
              <a:gd name="connsiteX10" fmla="*/ 635139 w 1187895"/>
              <a:gd name="connsiteY10" fmla="*/ 244314 h 421574"/>
              <a:gd name="connsiteX11" fmla="*/ 422009 w 1187895"/>
              <a:gd name="connsiteY11" fmla="*/ 286823 h 421574"/>
              <a:gd name="connsiteX12" fmla="*/ 198176 w 1187895"/>
              <a:gd name="connsiteY12" fmla="*/ 304086 h 421574"/>
              <a:gd name="connsiteX13" fmla="*/ 252754 w 1187895"/>
              <a:gd name="connsiteY13" fmla="*/ 421574 h 421574"/>
              <a:gd name="connsiteX14" fmla="*/ 0 w 1187895"/>
              <a:gd name="connsiteY14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580872 w 1187895"/>
              <a:gd name="connsiteY4" fmla="*/ 134849 h 421574"/>
              <a:gd name="connsiteX5" fmla="*/ 683076 w 1187895"/>
              <a:gd name="connsiteY5" fmla="*/ 107400 h 421574"/>
              <a:gd name="connsiteX6" fmla="*/ 836143 w 1187895"/>
              <a:gd name="connsiteY6" fmla="*/ 86066 h 421574"/>
              <a:gd name="connsiteX7" fmla="*/ 1187895 w 1187895"/>
              <a:gd name="connsiteY7" fmla="*/ 0 h 421574"/>
              <a:gd name="connsiteX8" fmla="*/ 1186739 w 1187895"/>
              <a:gd name="connsiteY8" fmla="*/ 3286 h 421574"/>
              <a:gd name="connsiteX9" fmla="*/ 943361 w 1187895"/>
              <a:gd name="connsiteY9" fmla="*/ 123336 h 421574"/>
              <a:gd name="connsiteX10" fmla="*/ 635139 w 1187895"/>
              <a:gd name="connsiteY10" fmla="*/ 244314 h 421574"/>
              <a:gd name="connsiteX11" fmla="*/ 422009 w 1187895"/>
              <a:gd name="connsiteY11" fmla="*/ 286823 h 421574"/>
              <a:gd name="connsiteX12" fmla="*/ 198176 w 1187895"/>
              <a:gd name="connsiteY12" fmla="*/ 304086 h 421574"/>
              <a:gd name="connsiteX13" fmla="*/ 252754 w 1187895"/>
              <a:gd name="connsiteY13" fmla="*/ 421574 h 421574"/>
              <a:gd name="connsiteX14" fmla="*/ 0 w 1187895"/>
              <a:gd name="connsiteY14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683076 w 1187895"/>
              <a:gd name="connsiteY4" fmla="*/ 107400 h 421574"/>
              <a:gd name="connsiteX5" fmla="*/ 836143 w 1187895"/>
              <a:gd name="connsiteY5" fmla="*/ 86066 h 421574"/>
              <a:gd name="connsiteX6" fmla="*/ 1187895 w 1187895"/>
              <a:gd name="connsiteY6" fmla="*/ 0 h 421574"/>
              <a:gd name="connsiteX7" fmla="*/ 1186739 w 1187895"/>
              <a:gd name="connsiteY7" fmla="*/ 3286 h 421574"/>
              <a:gd name="connsiteX8" fmla="*/ 943361 w 1187895"/>
              <a:gd name="connsiteY8" fmla="*/ 123336 h 421574"/>
              <a:gd name="connsiteX9" fmla="*/ 635139 w 1187895"/>
              <a:gd name="connsiteY9" fmla="*/ 244314 h 421574"/>
              <a:gd name="connsiteX10" fmla="*/ 422009 w 1187895"/>
              <a:gd name="connsiteY10" fmla="*/ 286823 h 421574"/>
              <a:gd name="connsiteX11" fmla="*/ 198176 w 1187895"/>
              <a:gd name="connsiteY11" fmla="*/ 304086 h 421574"/>
              <a:gd name="connsiteX12" fmla="*/ 252754 w 1187895"/>
              <a:gd name="connsiteY12" fmla="*/ 421574 h 421574"/>
              <a:gd name="connsiteX13" fmla="*/ 0 w 1187895"/>
              <a:gd name="connsiteY13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836143 w 1187895"/>
              <a:gd name="connsiteY4" fmla="*/ 86066 h 421574"/>
              <a:gd name="connsiteX5" fmla="*/ 1187895 w 1187895"/>
              <a:gd name="connsiteY5" fmla="*/ 0 h 421574"/>
              <a:gd name="connsiteX6" fmla="*/ 1186739 w 1187895"/>
              <a:gd name="connsiteY6" fmla="*/ 3286 h 421574"/>
              <a:gd name="connsiteX7" fmla="*/ 943361 w 1187895"/>
              <a:gd name="connsiteY7" fmla="*/ 123336 h 421574"/>
              <a:gd name="connsiteX8" fmla="*/ 635139 w 1187895"/>
              <a:gd name="connsiteY8" fmla="*/ 244314 h 421574"/>
              <a:gd name="connsiteX9" fmla="*/ 422009 w 1187895"/>
              <a:gd name="connsiteY9" fmla="*/ 286823 h 421574"/>
              <a:gd name="connsiteX10" fmla="*/ 198176 w 1187895"/>
              <a:gd name="connsiteY10" fmla="*/ 304086 h 421574"/>
              <a:gd name="connsiteX11" fmla="*/ 252754 w 1187895"/>
              <a:gd name="connsiteY11" fmla="*/ 421574 h 421574"/>
              <a:gd name="connsiteX12" fmla="*/ 0 w 1187895"/>
              <a:gd name="connsiteY12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593787 w 1187895"/>
              <a:gd name="connsiteY4" fmla="*/ 119845 h 421574"/>
              <a:gd name="connsiteX5" fmla="*/ 836143 w 1187895"/>
              <a:gd name="connsiteY5" fmla="*/ 86066 h 421574"/>
              <a:gd name="connsiteX6" fmla="*/ 1187895 w 1187895"/>
              <a:gd name="connsiteY6" fmla="*/ 0 h 421574"/>
              <a:gd name="connsiteX7" fmla="*/ 1186739 w 1187895"/>
              <a:gd name="connsiteY7" fmla="*/ 3286 h 421574"/>
              <a:gd name="connsiteX8" fmla="*/ 943361 w 1187895"/>
              <a:gd name="connsiteY8" fmla="*/ 123336 h 421574"/>
              <a:gd name="connsiteX9" fmla="*/ 635139 w 1187895"/>
              <a:gd name="connsiteY9" fmla="*/ 244314 h 421574"/>
              <a:gd name="connsiteX10" fmla="*/ 422009 w 1187895"/>
              <a:gd name="connsiteY10" fmla="*/ 286823 h 421574"/>
              <a:gd name="connsiteX11" fmla="*/ 198176 w 1187895"/>
              <a:gd name="connsiteY11" fmla="*/ 304086 h 421574"/>
              <a:gd name="connsiteX12" fmla="*/ 252754 w 1187895"/>
              <a:gd name="connsiteY12" fmla="*/ 421574 h 421574"/>
              <a:gd name="connsiteX13" fmla="*/ 0 w 1187895"/>
              <a:gd name="connsiteY13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593787 w 1187895"/>
              <a:gd name="connsiteY4" fmla="*/ 119845 h 421574"/>
              <a:gd name="connsiteX5" fmla="*/ 1187895 w 1187895"/>
              <a:gd name="connsiteY5" fmla="*/ 0 h 421574"/>
              <a:gd name="connsiteX6" fmla="*/ 1186739 w 1187895"/>
              <a:gd name="connsiteY6" fmla="*/ 3286 h 421574"/>
              <a:gd name="connsiteX7" fmla="*/ 943361 w 1187895"/>
              <a:gd name="connsiteY7" fmla="*/ 123336 h 421574"/>
              <a:gd name="connsiteX8" fmla="*/ 635139 w 1187895"/>
              <a:gd name="connsiteY8" fmla="*/ 244314 h 421574"/>
              <a:gd name="connsiteX9" fmla="*/ 422009 w 1187895"/>
              <a:gd name="connsiteY9" fmla="*/ 286823 h 421574"/>
              <a:gd name="connsiteX10" fmla="*/ 198176 w 1187895"/>
              <a:gd name="connsiteY10" fmla="*/ 304086 h 421574"/>
              <a:gd name="connsiteX11" fmla="*/ 252754 w 1187895"/>
              <a:gd name="connsiteY11" fmla="*/ 421574 h 421574"/>
              <a:gd name="connsiteX12" fmla="*/ 0 w 1187895"/>
              <a:gd name="connsiteY12" fmla="*/ 204998 h 42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7895" h="421574">
                <a:moveTo>
                  <a:pt x="0" y="204998"/>
                </a:moveTo>
                <a:lnTo>
                  <a:pt x="236442" y="1488"/>
                </a:lnTo>
                <a:lnTo>
                  <a:pt x="198176" y="105910"/>
                </a:lnTo>
                <a:cubicBezTo>
                  <a:pt x="231333" y="122814"/>
                  <a:pt x="307103" y="135286"/>
                  <a:pt x="413431" y="131979"/>
                </a:cubicBezTo>
                <a:cubicBezTo>
                  <a:pt x="479366" y="134301"/>
                  <a:pt x="464710" y="141841"/>
                  <a:pt x="593787" y="119845"/>
                </a:cubicBezTo>
                <a:cubicBezTo>
                  <a:pt x="722864" y="97849"/>
                  <a:pt x="1089070" y="19426"/>
                  <a:pt x="1187895" y="0"/>
                </a:cubicBezTo>
                <a:lnTo>
                  <a:pt x="1186739" y="3286"/>
                </a:lnTo>
                <a:cubicBezTo>
                  <a:pt x="1139013" y="20479"/>
                  <a:pt x="1035294" y="83165"/>
                  <a:pt x="943361" y="123336"/>
                </a:cubicBezTo>
                <a:cubicBezTo>
                  <a:pt x="851428" y="163507"/>
                  <a:pt x="729002" y="220429"/>
                  <a:pt x="635139" y="244314"/>
                </a:cubicBezTo>
                <a:cubicBezTo>
                  <a:pt x="541277" y="268199"/>
                  <a:pt x="494836" y="276861"/>
                  <a:pt x="422009" y="286823"/>
                </a:cubicBezTo>
                <a:cubicBezTo>
                  <a:pt x="349182" y="296785"/>
                  <a:pt x="219415" y="278265"/>
                  <a:pt x="198176" y="304086"/>
                </a:cubicBezTo>
                <a:lnTo>
                  <a:pt x="252754" y="421574"/>
                </a:lnTo>
                <a:lnTo>
                  <a:pt x="0" y="204998"/>
                </a:lnTo>
                <a:close/>
              </a:path>
            </a:pathLst>
          </a:custGeom>
          <a:solidFill>
            <a:srgbClr val="9394C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eft Arrow 15"/>
          <p:cNvSpPr/>
          <p:nvPr/>
        </p:nvSpPr>
        <p:spPr>
          <a:xfrm rot="1816193" flipV="1">
            <a:off x="3973330" y="2468977"/>
            <a:ext cx="2115554" cy="421574"/>
          </a:xfrm>
          <a:custGeom>
            <a:avLst/>
            <a:gdLst>
              <a:gd name="connsiteX0" fmla="*/ 0 w 1267672"/>
              <a:gd name="connsiteY0" fmla="*/ 198176 h 396352"/>
              <a:gd name="connsiteX1" fmla="*/ 198176 w 1267672"/>
              <a:gd name="connsiteY1" fmla="*/ 0 h 396352"/>
              <a:gd name="connsiteX2" fmla="*/ 198176 w 1267672"/>
              <a:gd name="connsiteY2" fmla="*/ 99088 h 396352"/>
              <a:gd name="connsiteX3" fmla="*/ 1267672 w 1267672"/>
              <a:gd name="connsiteY3" fmla="*/ 99088 h 396352"/>
              <a:gd name="connsiteX4" fmla="*/ 1267672 w 1267672"/>
              <a:gd name="connsiteY4" fmla="*/ 297264 h 396352"/>
              <a:gd name="connsiteX5" fmla="*/ 198176 w 1267672"/>
              <a:gd name="connsiteY5" fmla="*/ 297264 h 396352"/>
              <a:gd name="connsiteX6" fmla="*/ 198176 w 1267672"/>
              <a:gd name="connsiteY6" fmla="*/ 396352 h 396352"/>
              <a:gd name="connsiteX7" fmla="*/ 0 w 1267672"/>
              <a:gd name="connsiteY7" fmla="*/ 198176 h 396352"/>
              <a:gd name="connsiteX0" fmla="*/ 0 w 1267672"/>
              <a:gd name="connsiteY0" fmla="*/ 204998 h 403174"/>
              <a:gd name="connsiteX1" fmla="*/ 198176 w 1267672"/>
              <a:gd name="connsiteY1" fmla="*/ 6822 h 403174"/>
              <a:gd name="connsiteX2" fmla="*/ 198176 w 1267672"/>
              <a:gd name="connsiteY2" fmla="*/ 105910 h 403174"/>
              <a:gd name="connsiteX3" fmla="*/ 1187895 w 1267672"/>
              <a:gd name="connsiteY3" fmla="*/ 0 h 403174"/>
              <a:gd name="connsiteX4" fmla="*/ 1267672 w 1267672"/>
              <a:gd name="connsiteY4" fmla="*/ 304086 h 403174"/>
              <a:gd name="connsiteX5" fmla="*/ 198176 w 1267672"/>
              <a:gd name="connsiteY5" fmla="*/ 304086 h 403174"/>
              <a:gd name="connsiteX6" fmla="*/ 198176 w 1267672"/>
              <a:gd name="connsiteY6" fmla="*/ 403174 h 403174"/>
              <a:gd name="connsiteX7" fmla="*/ 0 w 1267672"/>
              <a:gd name="connsiteY7" fmla="*/ 204998 h 403174"/>
              <a:gd name="connsiteX0" fmla="*/ 0 w 1187895"/>
              <a:gd name="connsiteY0" fmla="*/ 204998 h 403174"/>
              <a:gd name="connsiteX1" fmla="*/ 198176 w 1187895"/>
              <a:gd name="connsiteY1" fmla="*/ 6822 h 403174"/>
              <a:gd name="connsiteX2" fmla="*/ 198176 w 1187895"/>
              <a:gd name="connsiteY2" fmla="*/ 105910 h 403174"/>
              <a:gd name="connsiteX3" fmla="*/ 1187895 w 1187895"/>
              <a:gd name="connsiteY3" fmla="*/ 0 h 403174"/>
              <a:gd name="connsiteX4" fmla="*/ 1186739 w 1187895"/>
              <a:gd name="connsiteY4" fmla="*/ 3286 h 403174"/>
              <a:gd name="connsiteX5" fmla="*/ 198176 w 1187895"/>
              <a:gd name="connsiteY5" fmla="*/ 304086 h 403174"/>
              <a:gd name="connsiteX6" fmla="*/ 198176 w 1187895"/>
              <a:gd name="connsiteY6" fmla="*/ 403174 h 403174"/>
              <a:gd name="connsiteX7" fmla="*/ 0 w 1187895"/>
              <a:gd name="connsiteY7" fmla="*/ 204998 h 403174"/>
              <a:gd name="connsiteX0" fmla="*/ 0 w 1187895"/>
              <a:gd name="connsiteY0" fmla="*/ 204998 h 403174"/>
              <a:gd name="connsiteX1" fmla="*/ 236442 w 1187895"/>
              <a:gd name="connsiteY1" fmla="*/ 1488 h 403174"/>
              <a:gd name="connsiteX2" fmla="*/ 198176 w 1187895"/>
              <a:gd name="connsiteY2" fmla="*/ 105910 h 403174"/>
              <a:gd name="connsiteX3" fmla="*/ 1187895 w 1187895"/>
              <a:gd name="connsiteY3" fmla="*/ 0 h 403174"/>
              <a:gd name="connsiteX4" fmla="*/ 1186739 w 1187895"/>
              <a:gd name="connsiteY4" fmla="*/ 3286 h 403174"/>
              <a:gd name="connsiteX5" fmla="*/ 198176 w 1187895"/>
              <a:gd name="connsiteY5" fmla="*/ 304086 h 403174"/>
              <a:gd name="connsiteX6" fmla="*/ 198176 w 1187895"/>
              <a:gd name="connsiteY6" fmla="*/ 403174 h 403174"/>
              <a:gd name="connsiteX7" fmla="*/ 0 w 1187895"/>
              <a:gd name="connsiteY7" fmla="*/ 204998 h 4031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1187895 w 1187895"/>
              <a:gd name="connsiteY3" fmla="*/ 0 h 421574"/>
              <a:gd name="connsiteX4" fmla="*/ 1186739 w 1187895"/>
              <a:gd name="connsiteY4" fmla="*/ 3286 h 421574"/>
              <a:gd name="connsiteX5" fmla="*/ 198176 w 1187895"/>
              <a:gd name="connsiteY5" fmla="*/ 304086 h 421574"/>
              <a:gd name="connsiteX6" fmla="*/ 252754 w 1187895"/>
              <a:gd name="connsiteY6" fmla="*/ 421574 h 421574"/>
              <a:gd name="connsiteX7" fmla="*/ 0 w 1187895"/>
              <a:gd name="connsiteY7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1187895 w 1187895"/>
              <a:gd name="connsiteY3" fmla="*/ 0 h 421574"/>
              <a:gd name="connsiteX4" fmla="*/ 1186739 w 1187895"/>
              <a:gd name="connsiteY4" fmla="*/ 3286 h 421574"/>
              <a:gd name="connsiteX5" fmla="*/ 635139 w 1187895"/>
              <a:gd name="connsiteY5" fmla="*/ 244314 h 421574"/>
              <a:gd name="connsiteX6" fmla="*/ 198176 w 1187895"/>
              <a:gd name="connsiteY6" fmla="*/ 304086 h 421574"/>
              <a:gd name="connsiteX7" fmla="*/ 252754 w 1187895"/>
              <a:gd name="connsiteY7" fmla="*/ 421574 h 421574"/>
              <a:gd name="connsiteX8" fmla="*/ 0 w 1187895"/>
              <a:gd name="connsiteY8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1187895 w 1187895"/>
              <a:gd name="connsiteY3" fmla="*/ 0 h 421574"/>
              <a:gd name="connsiteX4" fmla="*/ 1186739 w 1187895"/>
              <a:gd name="connsiteY4" fmla="*/ 3286 h 421574"/>
              <a:gd name="connsiteX5" fmla="*/ 943361 w 1187895"/>
              <a:gd name="connsiteY5" fmla="*/ 123336 h 421574"/>
              <a:gd name="connsiteX6" fmla="*/ 635139 w 1187895"/>
              <a:gd name="connsiteY6" fmla="*/ 244314 h 421574"/>
              <a:gd name="connsiteX7" fmla="*/ 198176 w 1187895"/>
              <a:gd name="connsiteY7" fmla="*/ 304086 h 421574"/>
              <a:gd name="connsiteX8" fmla="*/ 252754 w 1187895"/>
              <a:gd name="connsiteY8" fmla="*/ 421574 h 421574"/>
              <a:gd name="connsiteX9" fmla="*/ 0 w 1187895"/>
              <a:gd name="connsiteY9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579094 w 1187895"/>
              <a:gd name="connsiteY3" fmla="*/ 122091 h 421574"/>
              <a:gd name="connsiteX4" fmla="*/ 1187895 w 1187895"/>
              <a:gd name="connsiteY4" fmla="*/ 0 h 421574"/>
              <a:gd name="connsiteX5" fmla="*/ 1186739 w 1187895"/>
              <a:gd name="connsiteY5" fmla="*/ 3286 h 421574"/>
              <a:gd name="connsiteX6" fmla="*/ 943361 w 1187895"/>
              <a:gd name="connsiteY6" fmla="*/ 123336 h 421574"/>
              <a:gd name="connsiteX7" fmla="*/ 635139 w 1187895"/>
              <a:gd name="connsiteY7" fmla="*/ 244314 h 421574"/>
              <a:gd name="connsiteX8" fmla="*/ 198176 w 1187895"/>
              <a:gd name="connsiteY8" fmla="*/ 304086 h 421574"/>
              <a:gd name="connsiteX9" fmla="*/ 252754 w 1187895"/>
              <a:gd name="connsiteY9" fmla="*/ 421574 h 421574"/>
              <a:gd name="connsiteX10" fmla="*/ 0 w 1187895"/>
              <a:gd name="connsiteY10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579094 w 1187895"/>
              <a:gd name="connsiteY3" fmla="*/ 122091 h 421574"/>
              <a:gd name="connsiteX4" fmla="*/ 1187895 w 1187895"/>
              <a:gd name="connsiteY4" fmla="*/ 0 h 421574"/>
              <a:gd name="connsiteX5" fmla="*/ 1186739 w 1187895"/>
              <a:gd name="connsiteY5" fmla="*/ 3286 h 421574"/>
              <a:gd name="connsiteX6" fmla="*/ 943361 w 1187895"/>
              <a:gd name="connsiteY6" fmla="*/ 123336 h 421574"/>
              <a:gd name="connsiteX7" fmla="*/ 635139 w 1187895"/>
              <a:gd name="connsiteY7" fmla="*/ 244314 h 421574"/>
              <a:gd name="connsiteX8" fmla="*/ 198176 w 1187895"/>
              <a:gd name="connsiteY8" fmla="*/ 304086 h 421574"/>
              <a:gd name="connsiteX9" fmla="*/ 252754 w 1187895"/>
              <a:gd name="connsiteY9" fmla="*/ 421574 h 421574"/>
              <a:gd name="connsiteX10" fmla="*/ 0 w 1187895"/>
              <a:gd name="connsiteY10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579094 w 1187895"/>
              <a:gd name="connsiteY3" fmla="*/ 122091 h 421574"/>
              <a:gd name="connsiteX4" fmla="*/ 1187895 w 1187895"/>
              <a:gd name="connsiteY4" fmla="*/ 0 h 421574"/>
              <a:gd name="connsiteX5" fmla="*/ 1186739 w 1187895"/>
              <a:gd name="connsiteY5" fmla="*/ 3286 h 421574"/>
              <a:gd name="connsiteX6" fmla="*/ 943361 w 1187895"/>
              <a:gd name="connsiteY6" fmla="*/ 123336 h 421574"/>
              <a:gd name="connsiteX7" fmla="*/ 635139 w 1187895"/>
              <a:gd name="connsiteY7" fmla="*/ 244314 h 421574"/>
              <a:gd name="connsiteX8" fmla="*/ 422009 w 1187895"/>
              <a:gd name="connsiteY8" fmla="*/ 286823 h 421574"/>
              <a:gd name="connsiteX9" fmla="*/ 198176 w 1187895"/>
              <a:gd name="connsiteY9" fmla="*/ 304086 h 421574"/>
              <a:gd name="connsiteX10" fmla="*/ 252754 w 1187895"/>
              <a:gd name="connsiteY10" fmla="*/ 421574 h 421574"/>
              <a:gd name="connsiteX11" fmla="*/ 0 w 1187895"/>
              <a:gd name="connsiteY11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577317 w 1187895"/>
              <a:gd name="connsiteY3" fmla="*/ 109337 h 421574"/>
              <a:gd name="connsiteX4" fmla="*/ 1187895 w 1187895"/>
              <a:gd name="connsiteY4" fmla="*/ 0 h 421574"/>
              <a:gd name="connsiteX5" fmla="*/ 1186739 w 1187895"/>
              <a:gd name="connsiteY5" fmla="*/ 3286 h 421574"/>
              <a:gd name="connsiteX6" fmla="*/ 943361 w 1187895"/>
              <a:gd name="connsiteY6" fmla="*/ 123336 h 421574"/>
              <a:gd name="connsiteX7" fmla="*/ 635139 w 1187895"/>
              <a:gd name="connsiteY7" fmla="*/ 244314 h 421574"/>
              <a:gd name="connsiteX8" fmla="*/ 422009 w 1187895"/>
              <a:gd name="connsiteY8" fmla="*/ 286823 h 421574"/>
              <a:gd name="connsiteX9" fmla="*/ 198176 w 1187895"/>
              <a:gd name="connsiteY9" fmla="*/ 304086 h 421574"/>
              <a:gd name="connsiteX10" fmla="*/ 252754 w 1187895"/>
              <a:gd name="connsiteY10" fmla="*/ 421574 h 421574"/>
              <a:gd name="connsiteX11" fmla="*/ 0 w 1187895"/>
              <a:gd name="connsiteY11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35387 w 1187895"/>
              <a:gd name="connsiteY3" fmla="*/ 102912 h 421574"/>
              <a:gd name="connsiteX4" fmla="*/ 577317 w 1187895"/>
              <a:gd name="connsiteY4" fmla="*/ 109337 h 421574"/>
              <a:gd name="connsiteX5" fmla="*/ 1187895 w 1187895"/>
              <a:gd name="connsiteY5" fmla="*/ 0 h 421574"/>
              <a:gd name="connsiteX6" fmla="*/ 1186739 w 1187895"/>
              <a:gd name="connsiteY6" fmla="*/ 3286 h 421574"/>
              <a:gd name="connsiteX7" fmla="*/ 943361 w 1187895"/>
              <a:gd name="connsiteY7" fmla="*/ 123336 h 421574"/>
              <a:gd name="connsiteX8" fmla="*/ 635139 w 1187895"/>
              <a:gd name="connsiteY8" fmla="*/ 244314 h 421574"/>
              <a:gd name="connsiteX9" fmla="*/ 422009 w 1187895"/>
              <a:gd name="connsiteY9" fmla="*/ 286823 h 421574"/>
              <a:gd name="connsiteX10" fmla="*/ 198176 w 1187895"/>
              <a:gd name="connsiteY10" fmla="*/ 304086 h 421574"/>
              <a:gd name="connsiteX11" fmla="*/ 252754 w 1187895"/>
              <a:gd name="connsiteY11" fmla="*/ 421574 h 421574"/>
              <a:gd name="connsiteX12" fmla="*/ 0 w 1187895"/>
              <a:gd name="connsiteY12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35387 w 1187895"/>
              <a:gd name="connsiteY3" fmla="*/ 102912 h 421574"/>
              <a:gd name="connsiteX4" fmla="*/ 577317 w 1187895"/>
              <a:gd name="connsiteY4" fmla="*/ 109337 h 421574"/>
              <a:gd name="connsiteX5" fmla="*/ 1187895 w 1187895"/>
              <a:gd name="connsiteY5" fmla="*/ 0 h 421574"/>
              <a:gd name="connsiteX6" fmla="*/ 1186739 w 1187895"/>
              <a:gd name="connsiteY6" fmla="*/ 3286 h 421574"/>
              <a:gd name="connsiteX7" fmla="*/ 943361 w 1187895"/>
              <a:gd name="connsiteY7" fmla="*/ 123336 h 421574"/>
              <a:gd name="connsiteX8" fmla="*/ 635139 w 1187895"/>
              <a:gd name="connsiteY8" fmla="*/ 244314 h 421574"/>
              <a:gd name="connsiteX9" fmla="*/ 422009 w 1187895"/>
              <a:gd name="connsiteY9" fmla="*/ 286823 h 421574"/>
              <a:gd name="connsiteX10" fmla="*/ 198176 w 1187895"/>
              <a:gd name="connsiteY10" fmla="*/ 304086 h 421574"/>
              <a:gd name="connsiteX11" fmla="*/ 252754 w 1187895"/>
              <a:gd name="connsiteY11" fmla="*/ 421574 h 421574"/>
              <a:gd name="connsiteX12" fmla="*/ 0 w 1187895"/>
              <a:gd name="connsiteY12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577317 w 1187895"/>
              <a:gd name="connsiteY4" fmla="*/ 109337 h 421574"/>
              <a:gd name="connsiteX5" fmla="*/ 1187895 w 1187895"/>
              <a:gd name="connsiteY5" fmla="*/ 0 h 421574"/>
              <a:gd name="connsiteX6" fmla="*/ 1186739 w 1187895"/>
              <a:gd name="connsiteY6" fmla="*/ 3286 h 421574"/>
              <a:gd name="connsiteX7" fmla="*/ 943361 w 1187895"/>
              <a:gd name="connsiteY7" fmla="*/ 123336 h 421574"/>
              <a:gd name="connsiteX8" fmla="*/ 635139 w 1187895"/>
              <a:gd name="connsiteY8" fmla="*/ 244314 h 421574"/>
              <a:gd name="connsiteX9" fmla="*/ 422009 w 1187895"/>
              <a:gd name="connsiteY9" fmla="*/ 286823 h 421574"/>
              <a:gd name="connsiteX10" fmla="*/ 198176 w 1187895"/>
              <a:gd name="connsiteY10" fmla="*/ 304086 h 421574"/>
              <a:gd name="connsiteX11" fmla="*/ 252754 w 1187895"/>
              <a:gd name="connsiteY11" fmla="*/ 421574 h 421574"/>
              <a:gd name="connsiteX12" fmla="*/ 0 w 1187895"/>
              <a:gd name="connsiteY12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577317 w 1187895"/>
              <a:gd name="connsiteY4" fmla="*/ 109337 h 421574"/>
              <a:gd name="connsiteX5" fmla="*/ 818054 w 1187895"/>
              <a:gd name="connsiteY5" fmla="*/ 49578 h 421574"/>
              <a:gd name="connsiteX6" fmla="*/ 1187895 w 1187895"/>
              <a:gd name="connsiteY6" fmla="*/ 0 h 421574"/>
              <a:gd name="connsiteX7" fmla="*/ 1186739 w 1187895"/>
              <a:gd name="connsiteY7" fmla="*/ 3286 h 421574"/>
              <a:gd name="connsiteX8" fmla="*/ 943361 w 1187895"/>
              <a:gd name="connsiteY8" fmla="*/ 123336 h 421574"/>
              <a:gd name="connsiteX9" fmla="*/ 635139 w 1187895"/>
              <a:gd name="connsiteY9" fmla="*/ 244314 h 421574"/>
              <a:gd name="connsiteX10" fmla="*/ 422009 w 1187895"/>
              <a:gd name="connsiteY10" fmla="*/ 286823 h 421574"/>
              <a:gd name="connsiteX11" fmla="*/ 198176 w 1187895"/>
              <a:gd name="connsiteY11" fmla="*/ 304086 h 421574"/>
              <a:gd name="connsiteX12" fmla="*/ 252754 w 1187895"/>
              <a:gd name="connsiteY12" fmla="*/ 421574 h 421574"/>
              <a:gd name="connsiteX13" fmla="*/ 0 w 1187895"/>
              <a:gd name="connsiteY13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577317 w 1187895"/>
              <a:gd name="connsiteY4" fmla="*/ 109337 h 421574"/>
              <a:gd name="connsiteX5" fmla="*/ 818054 w 1187895"/>
              <a:gd name="connsiteY5" fmla="*/ 49578 h 421574"/>
              <a:gd name="connsiteX6" fmla="*/ 1187895 w 1187895"/>
              <a:gd name="connsiteY6" fmla="*/ 0 h 421574"/>
              <a:gd name="connsiteX7" fmla="*/ 1186739 w 1187895"/>
              <a:gd name="connsiteY7" fmla="*/ 3286 h 421574"/>
              <a:gd name="connsiteX8" fmla="*/ 943361 w 1187895"/>
              <a:gd name="connsiteY8" fmla="*/ 123336 h 421574"/>
              <a:gd name="connsiteX9" fmla="*/ 635139 w 1187895"/>
              <a:gd name="connsiteY9" fmla="*/ 244314 h 421574"/>
              <a:gd name="connsiteX10" fmla="*/ 422009 w 1187895"/>
              <a:gd name="connsiteY10" fmla="*/ 286823 h 421574"/>
              <a:gd name="connsiteX11" fmla="*/ 198176 w 1187895"/>
              <a:gd name="connsiteY11" fmla="*/ 304086 h 421574"/>
              <a:gd name="connsiteX12" fmla="*/ 252754 w 1187895"/>
              <a:gd name="connsiteY12" fmla="*/ 421574 h 421574"/>
              <a:gd name="connsiteX13" fmla="*/ 0 w 1187895"/>
              <a:gd name="connsiteY13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577317 w 1187895"/>
              <a:gd name="connsiteY4" fmla="*/ 109337 h 421574"/>
              <a:gd name="connsiteX5" fmla="*/ 836143 w 1187895"/>
              <a:gd name="connsiteY5" fmla="*/ 86066 h 421574"/>
              <a:gd name="connsiteX6" fmla="*/ 1187895 w 1187895"/>
              <a:gd name="connsiteY6" fmla="*/ 0 h 421574"/>
              <a:gd name="connsiteX7" fmla="*/ 1186739 w 1187895"/>
              <a:gd name="connsiteY7" fmla="*/ 3286 h 421574"/>
              <a:gd name="connsiteX8" fmla="*/ 943361 w 1187895"/>
              <a:gd name="connsiteY8" fmla="*/ 123336 h 421574"/>
              <a:gd name="connsiteX9" fmla="*/ 635139 w 1187895"/>
              <a:gd name="connsiteY9" fmla="*/ 244314 h 421574"/>
              <a:gd name="connsiteX10" fmla="*/ 422009 w 1187895"/>
              <a:gd name="connsiteY10" fmla="*/ 286823 h 421574"/>
              <a:gd name="connsiteX11" fmla="*/ 198176 w 1187895"/>
              <a:gd name="connsiteY11" fmla="*/ 304086 h 421574"/>
              <a:gd name="connsiteX12" fmla="*/ 252754 w 1187895"/>
              <a:gd name="connsiteY12" fmla="*/ 421574 h 421574"/>
              <a:gd name="connsiteX13" fmla="*/ 0 w 1187895"/>
              <a:gd name="connsiteY13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577317 w 1187895"/>
              <a:gd name="connsiteY4" fmla="*/ 109337 h 421574"/>
              <a:gd name="connsiteX5" fmla="*/ 683076 w 1187895"/>
              <a:gd name="connsiteY5" fmla="*/ 107400 h 421574"/>
              <a:gd name="connsiteX6" fmla="*/ 836143 w 1187895"/>
              <a:gd name="connsiteY6" fmla="*/ 86066 h 421574"/>
              <a:gd name="connsiteX7" fmla="*/ 1187895 w 1187895"/>
              <a:gd name="connsiteY7" fmla="*/ 0 h 421574"/>
              <a:gd name="connsiteX8" fmla="*/ 1186739 w 1187895"/>
              <a:gd name="connsiteY8" fmla="*/ 3286 h 421574"/>
              <a:gd name="connsiteX9" fmla="*/ 943361 w 1187895"/>
              <a:gd name="connsiteY9" fmla="*/ 123336 h 421574"/>
              <a:gd name="connsiteX10" fmla="*/ 635139 w 1187895"/>
              <a:gd name="connsiteY10" fmla="*/ 244314 h 421574"/>
              <a:gd name="connsiteX11" fmla="*/ 422009 w 1187895"/>
              <a:gd name="connsiteY11" fmla="*/ 286823 h 421574"/>
              <a:gd name="connsiteX12" fmla="*/ 198176 w 1187895"/>
              <a:gd name="connsiteY12" fmla="*/ 304086 h 421574"/>
              <a:gd name="connsiteX13" fmla="*/ 252754 w 1187895"/>
              <a:gd name="connsiteY13" fmla="*/ 421574 h 421574"/>
              <a:gd name="connsiteX14" fmla="*/ 0 w 1187895"/>
              <a:gd name="connsiteY14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580872 w 1187895"/>
              <a:gd name="connsiteY4" fmla="*/ 134849 h 421574"/>
              <a:gd name="connsiteX5" fmla="*/ 683076 w 1187895"/>
              <a:gd name="connsiteY5" fmla="*/ 107400 h 421574"/>
              <a:gd name="connsiteX6" fmla="*/ 836143 w 1187895"/>
              <a:gd name="connsiteY6" fmla="*/ 86066 h 421574"/>
              <a:gd name="connsiteX7" fmla="*/ 1187895 w 1187895"/>
              <a:gd name="connsiteY7" fmla="*/ 0 h 421574"/>
              <a:gd name="connsiteX8" fmla="*/ 1186739 w 1187895"/>
              <a:gd name="connsiteY8" fmla="*/ 3286 h 421574"/>
              <a:gd name="connsiteX9" fmla="*/ 943361 w 1187895"/>
              <a:gd name="connsiteY9" fmla="*/ 123336 h 421574"/>
              <a:gd name="connsiteX10" fmla="*/ 635139 w 1187895"/>
              <a:gd name="connsiteY10" fmla="*/ 244314 h 421574"/>
              <a:gd name="connsiteX11" fmla="*/ 422009 w 1187895"/>
              <a:gd name="connsiteY11" fmla="*/ 286823 h 421574"/>
              <a:gd name="connsiteX12" fmla="*/ 198176 w 1187895"/>
              <a:gd name="connsiteY12" fmla="*/ 304086 h 421574"/>
              <a:gd name="connsiteX13" fmla="*/ 252754 w 1187895"/>
              <a:gd name="connsiteY13" fmla="*/ 421574 h 421574"/>
              <a:gd name="connsiteX14" fmla="*/ 0 w 1187895"/>
              <a:gd name="connsiteY14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683076 w 1187895"/>
              <a:gd name="connsiteY4" fmla="*/ 107400 h 421574"/>
              <a:gd name="connsiteX5" fmla="*/ 836143 w 1187895"/>
              <a:gd name="connsiteY5" fmla="*/ 86066 h 421574"/>
              <a:gd name="connsiteX6" fmla="*/ 1187895 w 1187895"/>
              <a:gd name="connsiteY6" fmla="*/ 0 h 421574"/>
              <a:gd name="connsiteX7" fmla="*/ 1186739 w 1187895"/>
              <a:gd name="connsiteY7" fmla="*/ 3286 h 421574"/>
              <a:gd name="connsiteX8" fmla="*/ 943361 w 1187895"/>
              <a:gd name="connsiteY8" fmla="*/ 123336 h 421574"/>
              <a:gd name="connsiteX9" fmla="*/ 635139 w 1187895"/>
              <a:gd name="connsiteY9" fmla="*/ 244314 h 421574"/>
              <a:gd name="connsiteX10" fmla="*/ 422009 w 1187895"/>
              <a:gd name="connsiteY10" fmla="*/ 286823 h 421574"/>
              <a:gd name="connsiteX11" fmla="*/ 198176 w 1187895"/>
              <a:gd name="connsiteY11" fmla="*/ 304086 h 421574"/>
              <a:gd name="connsiteX12" fmla="*/ 252754 w 1187895"/>
              <a:gd name="connsiteY12" fmla="*/ 421574 h 421574"/>
              <a:gd name="connsiteX13" fmla="*/ 0 w 1187895"/>
              <a:gd name="connsiteY13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836143 w 1187895"/>
              <a:gd name="connsiteY4" fmla="*/ 86066 h 421574"/>
              <a:gd name="connsiteX5" fmla="*/ 1187895 w 1187895"/>
              <a:gd name="connsiteY5" fmla="*/ 0 h 421574"/>
              <a:gd name="connsiteX6" fmla="*/ 1186739 w 1187895"/>
              <a:gd name="connsiteY6" fmla="*/ 3286 h 421574"/>
              <a:gd name="connsiteX7" fmla="*/ 943361 w 1187895"/>
              <a:gd name="connsiteY7" fmla="*/ 123336 h 421574"/>
              <a:gd name="connsiteX8" fmla="*/ 635139 w 1187895"/>
              <a:gd name="connsiteY8" fmla="*/ 244314 h 421574"/>
              <a:gd name="connsiteX9" fmla="*/ 422009 w 1187895"/>
              <a:gd name="connsiteY9" fmla="*/ 286823 h 421574"/>
              <a:gd name="connsiteX10" fmla="*/ 198176 w 1187895"/>
              <a:gd name="connsiteY10" fmla="*/ 304086 h 421574"/>
              <a:gd name="connsiteX11" fmla="*/ 252754 w 1187895"/>
              <a:gd name="connsiteY11" fmla="*/ 421574 h 421574"/>
              <a:gd name="connsiteX12" fmla="*/ 0 w 1187895"/>
              <a:gd name="connsiteY12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593787 w 1187895"/>
              <a:gd name="connsiteY4" fmla="*/ 119845 h 421574"/>
              <a:gd name="connsiteX5" fmla="*/ 836143 w 1187895"/>
              <a:gd name="connsiteY5" fmla="*/ 86066 h 421574"/>
              <a:gd name="connsiteX6" fmla="*/ 1187895 w 1187895"/>
              <a:gd name="connsiteY6" fmla="*/ 0 h 421574"/>
              <a:gd name="connsiteX7" fmla="*/ 1186739 w 1187895"/>
              <a:gd name="connsiteY7" fmla="*/ 3286 h 421574"/>
              <a:gd name="connsiteX8" fmla="*/ 943361 w 1187895"/>
              <a:gd name="connsiteY8" fmla="*/ 123336 h 421574"/>
              <a:gd name="connsiteX9" fmla="*/ 635139 w 1187895"/>
              <a:gd name="connsiteY9" fmla="*/ 244314 h 421574"/>
              <a:gd name="connsiteX10" fmla="*/ 422009 w 1187895"/>
              <a:gd name="connsiteY10" fmla="*/ 286823 h 421574"/>
              <a:gd name="connsiteX11" fmla="*/ 198176 w 1187895"/>
              <a:gd name="connsiteY11" fmla="*/ 304086 h 421574"/>
              <a:gd name="connsiteX12" fmla="*/ 252754 w 1187895"/>
              <a:gd name="connsiteY12" fmla="*/ 421574 h 421574"/>
              <a:gd name="connsiteX13" fmla="*/ 0 w 1187895"/>
              <a:gd name="connsiteY13" fmla="*/ 204998 h 421574"/>
              <a:gd name="connsiteX0" fmla="*/ 0 w 1187895"/>
              <a:gd name="connsiteY0" fmla="*/ 204998 h 421574"/>
              <a:gd name="connsiteX1" fmla="*/ 236442 w 1187895"/>
              <a:gd name="connsiteY1" fmla="*/ 1488 h 421574"/>
              <a:gd name="connsiteX2" fmla="*/ 198176 w 1187895"/>
              <a:gd name="connsiteY2" fmla="*/ 105910 h 421574"/>
              <a:gd name="connsiteX3" fmla="*/ 413431 w 1187895"/>
              <a:gd name="connsiteY3" fmla="*/ 131979 h 421574"/>
              <a:gd name="connsiteX4" fmla="*/ 593787 w 1187895"/>
              <a:gd name="connsiteY4" fmla="*/ 119845 h 421574"/>
              <a:gd name="connsiteX5" fmla="*/ 1187895 w 1187895"/>
              <a:gd name="connsiteY5" fmla="*/ 0 h 421574"/>
              <a:gd name="connsiteX6" fmla="*/ 1186739 w 1187895"/>
              <a:gd name="connsiteY6" fmla="*/ 3286 h 421574"/>
              <a:gd name="connsiteX7" fmla="*/ 943361 w 1187895"/>
              <a:gd name="connsiteY7" fmla="*/ 123336 h 421574"/>
              <a:gd name="connsiteX8" fmla="*/ 635139 w 1187895"/>
              <a:gd name="connsiteY8" fmla="*/ 244314 h 421574"/>
              <a:gd name="connsiteX9" fmla="*/ 422009 w 1187895"/>
              <a:gd name="connsiteY9" fmla="*/ 286823 h 421574"/>
              <a:gd name="connsiteX10" fmla="*/ 198176 w 1187895"/>
              <a:gd name="connsiteY10" fmla="*/ 304086 h 421574"/>
              <a:gd name="connsiteX11" fmla="*/ 252754 w 1187895"/>
              <a:gd name="connsiteY11" fmla="*/ 421574 h 421574"/>
              <a:gd name="connsiteX12" fmla="*/ 0 w 1187895"/>
              <a:gd name="connsiteY12" fmla="*/ 204998 h 42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7895" h="421574">
                <a:moveTo>
                  <a:pt x="0" y="204998"/>
                </a:moveTo>
                <a:lnTo>
                  <a:pt x="236442" y="1488"/>
                </a:lnTo>
                <a:lnTo>
                  <a:pt x="198176" y="105910"/>
                </a:lnTo>
                <a:cubicBezTo>
                  <a:pt x="231333" y="122814"/>
                  <a:pt x="307103" y="135286"/>
                  <a:pt x="413431" y="131979"/>
                </a:cubicBezTo>
                <a:cubicBezTo>
                  <a:pt x="479366" y="134301"/>
                  <a:pt x="464710" y="141841"/>
                  <a:pt x="593787" y="119845"/>
                </a:cubicBezTo>
                <a:cubicBezTo>
                  <a:pt x="722864" y="97849"/>
                  <a:pt x="1089070" y="19426"/>
                  <a:pt x="1187895" y="0"/>
                </a:cubicBezTo>
                <a:lnTo>
                  <a:pt x="1186739" y="3286"/>
                </a:lnTo>
                <a:cubicBezTo>
                  <a:pt x="1139013" y="20479"/>
                  <a:pt x="1035294" y="83165"/>
                  <a:pt x="943361" y="123336"/>
                </a:cubicBezTo>
                <a:cubicBezTo>
                  <a:pt x="851428" y="163507"/>
                  <a:pt x="729002" y="220429"/>
                  <a:pt x="635139" y="244314"/>
                </a:cubicBezTo>
                <a:cubicBezTo>
                  <a:pt x="541277" y="268199"/>
                  <a:pt x="494836" y="276861"/>
                  <a:pt x="422009" y="286823"/>
                </a:cubicBezTo>
                <a:cubicBezTo>
                  <a:pt x="349182" y="296785"/>
                  <a:pt x="219415" y="278265"/>
                  <a:pt x="198176" y="304086"/>
                </a:cubicBezTo>
                <a:lnTo>
                  <a:pt x="252754" y="421574"/>
                </a:lnTo>
                <a:lnTo>
                  <a:pt x="0" y="204998"/>
                </a:lnTo>
                <a:close/>
              </a:path>
            </a:pathLst>
          </a:custGeom>
          <a:solidFill>
            <a:srgbClr val="9394C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84018" y="5679691"/>
            <a:ext cx="2816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Centrifuged blood</a:t>
            </a:r>
          </a:p>
        </p:txBody>
      </p:sp>
    </p:spTree>
    <p:extLst>
      <p:ext uri="{BB962C8B-B14F-4D97-AF65-F5344CB8AC3E}">
        <p14:creationId xmlns:p14="http://schemas.microsoft.com/office/powerpoint/2010/main" val="1437583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05888"/>
            <a:ext cx="12192000" cy="365760"/>
          </a:xfrm>
          <a:prstGeom prst="rect">
            <a:avLst/>
          </a:prstGeom>
          <a:solidFill>
            <a:srgbClr val="D22B4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rgbClr val="D22B4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39450653"/>
              </p:ext>
            </p:extLst>
          </p:nvPr>
        </p:nvGraphicFramePr>
        <p:xfrm>
          <a:off x="0" y="1015881"/>
          <a:ext cx="12192000" cy="4753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3100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505888"/>
            <a:ext cx="12192000" cy="365760"/>
          </a:xfrm>
          <a:prstGeom prst="rect">
            <a:avLst/>
          </a:prstGeom>
          <a:solidFill>
            <a:srgbClr val="D22B4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-1"/>
            <a:ext cx="12192000" cy="914400"/>
          </a:xfrm>
          <a:prstGeom prst="rect">
            <a:avLst/>
          </a:prstGeom>
          <a:solidFill>
            <a:srgbClr val="D22B4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01793" y="-8931"/>
            <a:ext cx="21884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85000"/>
                  </a:schemeClr>
                </a:solidFill>
              </a:rPr>
              <a:t>Plasma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257" y="2463648"/>
            <a:ext cx="11949485" cy="24929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Plasma is a pale yellow </a:t>
            </a:r>
            <a:r>
              <a:rPr lang="en-US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coloured</a:t>
            </a: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liquid component of a blood that holds the cellular elements of blood in suspension.</a:t>
            </a:r>
          </a:p>
        </p:txBody>
      </p:sp>
    </p:spTree>
    <p:extLst>
      <p:ext uri="{BB962C8B-B14F-4D97-AF65-F5344CB8AC3E}">
        <p14:creationId xmlns:p14="http://schemas.microsoft.com/office/powerpoint/2010/main" val="3439092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914400"/>
          </a:xfrm>
          <a:prstGeom prst="rect">
            <a:avLst/>
          </a:prstGeom>
          <a:solidFill>
            <a:srgbClr val="D22B4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505888"/>
            <a:ext cx="12192000" cy="365760"/>
          </a:xfrm>
          <a:prstGeom prst="rect">
            <a:avLst/>
          </a:prstGeom>
          <a:solidFill>
            <a:srgbClr val="D22B4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75903" y="-8931"/>
            <a:ext cx="6640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85000"/>
                  </a:schemeClr>
                </a:solidFill>
              </a:rPr>
              <a:t>Constituents of plasma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Diagram 14"/>
              <p:cNvGraphicFramePr/>
              <p:nvPr>
                <p:extLst>
                  <p:ext uri="{D42A27DB-BD31-4B8C-83A1-F6EECF244321}">
                    <p14:modId xmlns:p14="http://schemas.microsoft.com/office/powerpoint/2010/main" val="523033298"/>
                  </p:ext>
                </p:extLst>
              </p:nvPr>
            </p:nvGraphicFramePr>
            <p:xfrm>
              <a:off x="22" y="927277"/>
              <a:ext cx="12191978" cy="557861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15" name="Diagram 14"/>
              <p:cNvGraphicFramePr/>
              <p:nvPr>
                <p:extLst>
                  <p:ext uri="{D42A27DB-BD31-4B8C-83A1-F6EECF244321}">
                    <p14:modId xmlns:p14="http://schemas.microsoft.com/office/powerpoint/2010/main" val="523033298"/>
                  </p:ext>
                </p:extLst>
              </p:nvPr>
            </p:nvGraphicFramePr>
            <p:xfrm>
              <a:off x="22" y="927277"/>
              <a:ext cx="12191978" cy="557861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24425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2000" cy="914400"/>
          </a:xfrm>
          <a:prstGeom prst="rect">
            <a:avLst/>
          </a:prstGeom>
          <a:solidFill>
            <a:srgbClr val="D22B4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05888"/>
            <a:ext cx="12192000" cy="365760"/>
          </a:xfrm>
          <a:prstGeom prst="rect">
            <a:avLst/>
          </a:prstGeom>
          <a:solidFill>
            <a:srgbClr val="D22B4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88005" y="-8931"/>
            <a:ext cx="58160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85000"/>
                  </a:schemeClr>
                </a:solidFill>
              </a:rPr>
              <a:t>Functions of plasma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968822"/>
              </p:ext>
            </p:extLst>
          </p:nvPr>
        </p:nvGraphicFramePr>
        <p:xfrm>
          <a:off x="0" y="914397"/>
          <a:ext cx="12192001" cy="55914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7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44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252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70C0"/>
                          </a:solidFill>
                        </a:rPr>
                        <a:t>Constituent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70C0"/>
                          </a:solidFill>
                        </a:rPr>
                        <a:t>Function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37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Water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Absorbs, transports and releases heat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37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Albumins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Osmotic balance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37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Globulins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Defense mechanism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37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Fibrinogen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Blood clotting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37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Electrolytic 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pH buffering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4929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2000" cy="914400"/>
          </a:xfrm>
          <a:prstGeom prst="rect">
            <a:avLst/>
          </a:prstGeom>
          <a:solidFill>
            <a:srgbClr val="D22B4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05888"/>
            <a:ext cx="12192000" cy="365760"/>
          </a:xfrm>
          <a:prstGeom prst="rect">
            <a:avLst/>
          </a:prstGeom>
          <a:solidFill>
            <a:srgbClr val="D22B4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88190" y="-8931"/>
            <a:ext cx="44156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85000"/>
                  </a:schemeClr>
                </a:solidFill>
              </a:rPr>
              <a:t>Red blood cells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5094" r="4081"/>
          <a:stretch/>
        </p:blipFill>
        <p:spPr>
          <a:xfrm>
            <a:off x="7165388" y="1516690"/>
            <a:ext cx="4694516" cy="43869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744758"/>
              </p:ext>
            </p:extLst>
          </p:nvPr>
        </p:nvGraphicFramePr>
        <p:xfrm>
          <a:off x="333483" y="1440688"/>
          <a:ext cx="6463102" cy="45389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7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5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778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Shape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1440"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Circular biconcave non-nucleated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778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Size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1440"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Diameter = 7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– 8 </a:t>
                      </a:r>
                      <a:r>
                        <a:rPr lang="el-GR" sz="2400" baseline="0" dirty="0">
                          <a:solidFill>
                            <a:schemeClr val="tx1"/>
                          </a:solidFill>
                        </a:rPr>
                        <a:t>μ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m </a:t>
                      </a:r>
                    </a:p>
                    <a:p>
                      <a:pPr marL="91440" algn="ctr"/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Thickness = 2.5 </a:t>
                      </a:r>
                      <a:r>
                        <a:rPr lang="el-GR" sz="2400" baseline="0" dirty="0">
                          <a:solidFill>
                            <a:schemeClr val="tx1"/>
                          </a:solidFill>
                        </a:rPr>
                        <a:t>μ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m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778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C00000"/>
                          </a:solidFill>
                        </a:rPr>
                        <a:t>Colour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1440"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Red (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haemoglobin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pigment)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778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Count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1440"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Adult male = 5.4 million RBCs/</a:t>
                      </a:r>
                      <a:r>
                        <a:rPr lang="el-GR" sz="2400" baseline="0" dirty="0">
                          <a:solidFill>
                            <a:schemeClr val="tx1"/>
                          </a:solidFill>
                        </a:rPr>
                        <a:t>μ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  <a:p>
                      <a:pPr marL="9144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Adult female = 4.8 million RBCs/</a:t>
                      </a:r>
                      <a:r>
                        <a:rPr lang="el-GR" sz="2400" baseline="0" dirty="0">
                          <a:solidFill>
                            <a:schemeClr val="tx1"/>
                          </a:solidFill>
                        </a:rPr>
                        <a:t>μ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778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Life span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1440"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120 days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440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3331</TotalTime>
  <Words>862</Words>
  <Application>Microsoft Office PowerPoint</Application>
  <PresentationFormat>شاشة عريضة</PresentationFormat>
  <Paragraphs>204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saif khan</dc:creator>
  <cp:lastModifiedBy>alnaseem</cp:lastModifiedBy>
  <cp:revision>266</cp:revision>
  <dcterms:created xsi:type="dcterms:W3CDTF">2016-09-24T12:56:16Z</dcterms:created>
  <dcterms:modified xsi:type="dcterms:W3CDTF">2024-05-20T12:51:53Z</dcterms:modified>
</cp:coreProperties>
</file>