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45BD-6987-4E99-B2D9-10613222708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703C-33C7-48F2-A9B2-FDACB7BA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45BD-6987-4E99-B2D9-10613222708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703C-33C7-48F2-A9B2-FDACB7BA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7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45BD-6987-4E99-B2D9-10613222708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703C-33C7-48F2-A9B2-FDACB7BA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3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45BD-6987-4E99-B2D9-10613222708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703C-33C7-48F2-A9B2-FDACB7BA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0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45BD-6987-4E99-B2D9-10613222708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703C-33C7-48F2-A9B2-FDACB7BA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8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45BD-6987-4E99-B2D9-10613222708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703C-33C7-48F2-A9B2-FDACB7BA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45BD-6987-4E99-B2D9-10613222708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703C-33C7-48F2-A9B2-FDACB7BA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6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45BD-6987-4E99-B2D9-10613222708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703C-33C7-48F2-A9B2-FDACB7BA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6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45BD-6987-4E99-B2D9-10613222708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703C-33C7-48F2-A9B2-FDACB7BA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5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45BD-6987-4E99-B2D9-10613222708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703C-33C7-48F2-A9B2-FDACB7BA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8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45BD-6987-4E99-B2D9-10613222708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703C-33C7-48F2-A9B2-FDACB7BA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7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C45BD-6987-4E99-B2D9-10613222708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D703C-33C7-48F2-A9B2-FDACB7BA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2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8"/>
            <a:ext cx="9144000" cy="68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3276600" y="4419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By: </a:t>
            </a:r>
            <a:r>
              <a:rPr lang="en-US" sz="2400" dirty="0" err="1" smtClean="0"/>
              <a:t>Dr</a:t>
            </a:r>
            <a:r>
              <a:rPr lang="en-US" sz="2400" dirty="0" smtClean="0"/>
              <a:t> </a:t>
            </a:r>
            <a:r>
              <a:rPr lang="en-US" sz="2400" dirty="0" err="1" smtClean="0"/>
              <a:t>Zainab</a:t>
            </a:r>
            <a:r>
              <a:rPr lang="en-US" sz="2400" dirty="0" smtClean="0"/>
              <a:t> Ali Hussein</a:t>
            </a:r>
          </a:p>
          <a:p>
            <a:r>
              <a:rPr lang="en-US" sz="2400" dirty="0" err="1" smtClean="0"/>
              <a:t>M.B.Ch.B</a:t>
            </a:r>
            <a:r>
              <a:rPr lang="en-US" sz="2400" dirty="0" smtClean="0"/>
              <a:t>\</a:t>
            </a:r>
            <a:r>
              <a:rPr lang="en-US" sz="2400" dirty="0" err="1" smtClean="0"/>
              <a:t>FICMS.Path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270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20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56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1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44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99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4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28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231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08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81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324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696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52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848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96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06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30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772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68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5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0475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</Words>
  <Application>Microsoft Office PowerPoint</Application>
  <PresentationFormat>عرض على الشاشة (3:4)‏</PresentationFormat>
  <Paragraphs>2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3</cp:revision>
  <dcterms:created xsi:type="dcterms:W3CDTF">2024-05-24T22:13:13Z</dcterms:created>
  <dcterms:modified xsi:type="dcterms:W3CDTF">2024-05-24T22:36:14Z</dcterms:modified>
</cp:coreProperties>
</file>