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4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3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8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2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97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9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4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1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8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6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0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71A9F7E-7AA9-4498-920C-AEBAF5B2E83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739BB43-1356-4D19-BA3B-D275F5C4538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ar-IQ" sz="12800" b="1" dirty="0" smtClean="0">
                <a:solidFill>
                  <a:srgbClr val="FFFF00"/>
                </a:solidFill>
                <a:cs typeface="PT Bold Heading" pitchFamily="2" charset="-78"/>
              </a:rPr>
              <a:t>العاب القوى</a:t>
            </a:r>
            <a:r>
              <a:rPr lang="ar-IQ" sz="6000" b="1" dirty="0" smtClean="0">
                <a:solidFill>
                  <a:srgbClr val="FFFF00"/>
                </a:solidFill>
              </a:rPr>
              <a:t/>
            </a:r>
            <a:br>
              <a:rPr lang="ar-IQ" sz="6000" b="1" dirty="0" smtClean="0">
                <a:solidFill>
                  <a:srgbClr val="FFFF00"/>
                </a:solidFill>
              </a:rPr>
            </a:b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>
            <a:off x="152400" y="3556001"/>
            <a:ext cx="8915400" cy="1473200"/>
          </a:xfrm>
        </p:spPr>
        <p:txBody>
          <a:bodyPr>
            <a:normAutofit/>
          </a:bodyPr>
          <a:lstStyle/>
          <a:p>
            <a:pPr algn="r" rtl="1"/>
            <a:r>
              <a:rPr lang="ar-IQ" sz="4400" b="1" dirty="0" err="1" smtClean="0">
                <a:solidFill>
                  <a:srgbClr val="FF0000"/>
                </a:solidFill>
                <a:ea typeface="+mj-ea"/>
                <a:cs typeface="PT Bold Heading" pitchFamily="2" charset="-78"/>
              </a:rPr>
              <a:t>م.د.بسنت</a:t>
            </a:r>
            <a:r>
              <a:rPr lang="ar-IQ" sz="4400" b="1" dirty="0" smtClean="0">
                <a:solidFill>
                  <a:srgbClr val="FF0000"/>
                </a:solidFill>
                <a:ea typeface="+mj-ea"/>
                <a:cs typeface="PT Bold Heading" pitchFamily="2" charset="-78"/>
              </a:rPr>
              <a:t> ابو الفضل    </a:t>
            </a:r>
            <a:r>
              <a:rPr lang="ar-IQ" sz="4400" b="1" dirty="0" err="1" smtClean="0">
                <a:solidFill>
                  <a:srgbClr val="FF0000"/>
                </a:solidFill>
                <a:ea typeface="+mj-ea"/>
                <a:cs typeface="PT Bold Heading" pitchFamily="2" charset="-78"/>
              </a:rPr>
              <a:t>م.م.محمود</a:t>
            </a:r>
            <a:r>
              <a:rPr lang="ar-IQ" sz="4400" b="1" dirty="0" smtClean="0">
                <a:solidFill>
                  <a:srgbClr val="FF0000"/>
                </a:solidFill>
                <a:ea typeface="+mj-ea"/>
                <a:cs typeface="PT Bold Heading" pitchFamily="2" charset="-78"/>
              </a:rPr>
              <a:t> سعيد</a:t>
            </a:r>
            <a:endParaRPr lang="en-US" sz="1600" dirty="0">
              <a:cs typeface="PT Bold Heading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958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24225" y="-773113"/>
            <a:ext cx="15792450" cy="902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04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7475" y="-560388"/>
            <a:ext cx="14458950" cy="7981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659814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شكل موجة">
  <a:themeElements>
    <a:clrScheme name="شكل موجة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شكل موجة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كل موجة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</Words>
  <Application>Microsoft Office PowerPoint</Application>
  <PresentationFormat>عرض على الشاشة (3:4)‏</PresentationFormat>
  <Paragraphs>2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3</vt:i4>
      </vt:variant>
    </vt:vector>
  </HeadingPairs>
  <TitlesOfParts>
    <vt:vector size="5" baseType="lpstr">
      <vt:lpstr>نسق Office</vt:lpstr>
      <vt:lpstr>شكل موجة</vt:lpstr>
      <vt:lpstr>العاب القوى 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العاب القوى م.د. بسنت             م.م. محمود</dc:title>
  <dc:creator>ALFA</dc:creator>
  <cp:lastModifiedBy>ALFA</cp:lastModifiedBy>
  <cp:revision>6</cp:revision>
  <dcterms:created xsi:type="dcterms:W3CDTF">2023-12-05T18:15:11Z</dcterms:created>
  <dcterms:modified xsi:type="dcterms:W3CDTF">2023-12-06T16:22:02Z</dcterms:modified>
</cp:coreProperties>
</file>