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>
      <p:cViewPr>
        <p:scale>
          <a:sx n="75" d="100"/>
          <a:sy n="75" d="100"/>
        </p:scale>
        <p:origin x="327" y="-3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10/25/2023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10/25/2023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Types of sentences </a:t>
            </a:r>
            <a:endParaRPr lang="ar-SA" b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6925396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Sentence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l" rtl="0"/>
            <a:r>
              <a:rPr lang="en-US" sz="4000" b="1" dirty="0" smtClean="0"/>
              <a:t>A sentence is a group of words that express </a:t>
            </a:r>
            <a:r>
              <a:rPr lang="en-US" sz="4000" b="1" dirty="0" smtClean="0">
                <a:solidFill>
                  <a:schemeClr val="accent4">
                    <a:lumMod val="75000"/>
                  </a:schemeClr>
                </a:solidFill>
              </a:rPr>
              <a:t>a complete </a:t>
            </a:r>
            <a:r>
              <a:rPr lang="en-US" sz="4000" b="1" dirty="0" smtClean="0"/>
              <a:t>thought .</a:t>
            </a:r>
            <a:endParaRPr lang="en-US" sz="4000" b="1" dirty="0"/>
          </a:p>
          <a:p>
            <a:pPr algn="l" rtl="0"/>
            <a:endParaRPr lang="en-US" sz="4000" b="1" dirty="0" smtClean="0"/>
          </a:p>
          <a:p>
            <a:pPr algn="l" rtl="0"/>
            <a:r>
              <a:rPr lang="en-US" sz="4000" b="1" dirty="0" smtClean="0"/>
              <a:t>EX</a:t>
            </a:r>
            <a:r>
              <a:rPr lang="ar-IQ" b="1" dirty="0"/>
              <a:t>:</a:t>
            </a:r>
            <a:r>
              <a:rPr lang="ar-IQ" dirty="0"/>
              <a:t> </a:t>
            </a:r>
            <a:r>
              <a:rPr lang="en-US" dirty="0" smtClean="0"/>
              <a:t>  </a:t>
            </a:r>
            <a:r>
              <a:rPr lang="en-US" sz="4000" dirty="0" smtClean="0"/>
              <a:t>Tom is going to meeting.</a:t>
            </a:r>
          </a:p>
          <a:p>
            <a:pPr algn="l" rtl="0"/>
            <a:r>
              <a:rPr lang="en-US" sz="4000" dirty="0"/>
              <a:t> </a:t>
            </a:r>
            <a:r>
              <a:rPr lang="en-US" sz="4000" dirty="0" smtClean="0"/>
              <a:t>      Robert was a good king .</a:t>
            </a:r>
          </a:p>
          <a:p>
            <a:pPr algn="l" rtl="0"/>
            <a:r>
              <a:rPr lang="en-US" sz="4000" dirty="0" smtClean="0"/>
              <a:t>       My brother speak loudly  </a:t>
            </a:r>
            <a:endParaRPr lang="ar-SA" sz="4000" b="1" dirty="0"/>
          </a:p>
        </p:txBody>
      </p:sp>
    </p:spTree>
    <p:extLst>
      <p:ext uri="{BB962C8B-B14F-4D97-AF65-F5344CB8AC3E}">
        <p14:creationId xmlns:p14="http://schemas.microsoft.com/office/powerpoint/2010/main" val="28122266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Fragment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1" algn="l" rtl="0"/>
            <a:r>
              <a:rPr lang="en-US" sz="4000" dirty="0" smtClean="0"/>
              <a:t>A fragment is a group of words that does </a:t>
            </a:r>
            <a:r>
              <a:rPr lang="en-US" sz="4000" dirty="0" smtClean="0">
                <a:solidFill>
                  <a:schemeClr val="accent4">
                    <a:lumMod val="75000"/>
                  </a:schemeClr>
                </a:solidFill>
              </a:rPr>
              <a:t>Not</a:t>
            </a:r>
            <a:r>
              <a:rPr lang="en-US" sz="4000" dirty="0" smtClean="0"/>
              <a:t> express a complete thought . </a:t>
            </a:r>
            <a:endParaRPr lang="en-US" sz="4000" dirty="0"/>
          </a:p>
          <a:p>
            <a:pPr lvl="1" algn="l" rtl="0"/>
            <a:r>
              <a:rPr lang="en-US" sz="4000" dirty="0" smtClean="0"/>
              <a:t>Ex : Around the </a:t>
            </a:r>
          </a:p>
          <a:p>
            <a:pPr lvl="1" algn="l" rtl="0"/>
            <a:r>
              <a:rPr lang="en-US" sz="4000" dirty="0" smtClean="0"/>
              <a:t>Ex : Do you </a:t>
            </a:r>
            <a:endParaRPr lang="ar-SA" sz="4000" dirty="0"/>
          </a:p>
        </p:txBody>
      </p:sp>
    </p:spTree>
    <p:extLst>
      <p:ext uri="{BB962C8B-B14F-4D97-AF65-F5344CB8AC3E}">
        <p14:creationId xmlns:p14="http://schemas.microsoft.com/office/powerpoint/2010/main" val="6066230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 rtl="0"/>
            <a:r>
              <a:rPr lang="en-US" dirty="0"/>
              <a:t>There are 4 types of sentences.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 rtl="0">
              <a:buNone/>
            </a:pPr>
            <a:endParaRPr lang="en-US" dirty="0" smtClean="0"/>
          </a:p>
          <a:p>
            <a:pPr algn="l" rtl="0">
              <a:buFont typeface="+mj-lt"/>
              <a:buAutoNum type="arabicPeriod"/>
            </a:pPr>
            <a:r>
              <a:rPr lang="en-US" sz="4000" dirty="0" smtClean="0"/>
              <a:t> Declarative</a:t>
            </a:r>
          </a:p>
          <a:p>
            <a:pPr algn="l" rtl="0">
              <a:buFont typeface="+mj-lt"/>
              <a:buAutoNum type="arabicPeriod"/>
            </a:pPr>
            <a:r>
              <a:rPr lang="en-US" sz="4000" dirty="0" smtClean="0"/>
              <a:t>Interrogative </a:t>
            </a:r>
          </a:p>
          <a:p>
            <a:pPr algn="l" rtl="0">
              <a:buFont typeface="+mj-lt"/>
              <a:buAutoNum type="arabicPeriod"/>
            </a:pPr>
            <a:r>
              <a:rPr lang="en-US" sz="4000" dirty="0" smtClean="0"/>
              <a:t>Imperative </a:t>
            </a:r>
          </a:p>
          <a:p>
            <a:pPr algn="l" rtl="0">
              <a:buFont typeface="+mj-lt"/>
              <a:buAutoNum type="arabicPeriod"/>
            </a:pPr>
            <a:r>
              <a:rPr lang="en-US" sz="4000" dirty="0" smtClean="0"/>
              <a:t>Exclamatory </a:t>
            </a:r>
          </a:p>
          <a:p>
            <a:pPr algn="l" rtl="0">
              <a:buFont typeface="+mj-lt"/>
              <a:buAutoNum type="arabicPeriod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976785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Declarative.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4000" dirty="0" smtClean="0"/>
              <a:t>A declarative sentence is a sentence that make a statement . </a:t>
            </a:r>
          </a:p>
          <a:p>
            <a:pPr algn="l" rtl="0"/>
            <a:r>
              <a:rPr lang="en-US" sz="4000" dirty="0" smtClean="0"/>
              <a:t>Ex : I saw a rainbow over the lake. </a:t>
            </a:r>
          </a:p>
          <a:p>
            <a:pPr algn="l" rtl="0"/>
            <a:r>
              <a:rPr lang="en-US" sz="4000" dirty="0" smtClean="0"/>
              <a:t>Ex : I forgot to wear a hat today. </a:t>
            </a:r>
            <a:endParaRPr lang="ar-SA" sz="4000" dirty="0"/>
          </a:p>
        </p:txBody>
      </p:sp>
    </p:spTree>
    <p:extLst>
      <p:ext uri="{BB962C8B-B14F-4D97-AF65-F5344CB8AC3E}">
        <p14:creationId xmlns:p14="http://schemas.microsoft.com/office/powerpoint/2010/main" val="4174079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Interrogative ?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2800" dirty="0" smtClean="0"/>
              <a:t>An Interrogative sentence is a sentence that ask a question and always end with a question mark and often begin with interrogative pronouns (who, what, when, how) </a:t>
            </a:r>
          </a:p>
          <a:p>
            <a:pPr algn="l" rtl="0"/>
            <a:r>
              <a:rPr lang="en-US" sz="2800" dirty="0" smtClean="0"/>
              <a:t>Ex : What is your name ? </a:t>
            </a:r>
          </a:p>
          <a:p>
            <a:pPr algn="l" rtl="0"/>
            <a:r>
              <a:rPr lang="en-US" sz="2800" dirty="0" smtClean="0"/>
              <a:t>Ex : Do you want something to eat? </a:t>
            </a:r>
          </a:p>
          <a:p>
            <a:pPr algn="l" rtl="0"/>
            <a:r>
              <a:rPr lang="en-US" sz="2800" dirty="0" smtClean="0"/>
              <a:t>Ex : How are you ?</a:t>
            </a:r>
          </a:p>
        </p:txBody>
      </p:sp>
    </p:spTree>
    <p:extLst>
      <p:ext uri="{BB962C8B-B14F-4D97-AF65-F5344CB8AC3E}">
        <p14:creationId xmlns:p14="http://schemas.microsoft.com/office/powerpoint/2010/main" val="27925290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Imperative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l" rtl="0">
              <a:buNone/>
            </a:pPr>
            <a:r>
              <a:rPr lang="en-US" sz="3200" dirty="0" smtClean="0"/>
              <a:t>Imperative sentences are sentences used to give a request , invitation , offer advice , direct command or instructions . </a:t>
            </a:r>
          </a:p>
          <a:p>
            <a:pPr marL="0" indent="0" algn="l" rtl="0">
              <a:buNone/>
            </a:pPr>
            <a:endParaRPr lang="en-US" sz="3200" dirty="0" smtClean="0"/>
          </a:p>
          <a:p>
            <a:pPr marL="0" indent="0" algn="l" rtl="0">
              <a:buNone/>
            </a:pPr>
            <a:r>
              <a:rPr lang="en-US" sz="3200" dirty="0" smtClean="0"/>
              <a:t>Ex : complete the task by noon . </a:t>
            </a:r>
            <a:endParaRPr lang="en-US" sz="3200" dirty="0"/>
          </a:p>
          <a:p>
            <a:pPr marL="0" indent="0" algn="l" rtl="0">
              <a:buNone/>
            </a:pPr>
            <a:r>
              <a:rPr lang="en-US" sz="3200" dirty="0" smtClean="0"/>
              <a:t>Ex : Go to your home . </a:t>
            </a:r>
          </a:p>
          <a:p>
            <a:pPr marL="0" indent="0" algn="l" rtl="0">
              <a:buNone/>
            </a:pPr>
            <a:endParaRPr lang="en-US" sz="3200" dirty="0"/>
          </a:p>
          <a:p>
            <a:pPr marL="0" indent="0" algn="l" rtl="0">
              <a:buNone/>
            </a:pPr>
            <a:r>
              <a:rPr lang="en-US" sz="3200" dirty="0" smtClean="0"/>
              <a:t> </a:t>
            </a:r>
            <a:endParaRPr lang="ar-SA" sz="3200" dirty="0"/>
          </a:p>
        </p:txBody>
      </p:sp>
    </p:spTree>
    <p:extLst>
      <p:ext uri="{BB962C8B-B14F-4D97-AF65-F5344CB8AC3E}">
        <p14:creationId xmlns:p14="http://schemas.microsoft.com/office/powerpoint/2010/main" val="42694167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Exclamatory !</a:t>
            </a:r>
            <a:br>
              <a:rPr lang="en-US" dirty="0" smtClean="0"/>
            </a:b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3200" dirty="0" smtClean="0"/>
              <a:t>An exclamatory sentence is a sentence that is said with a strong feeling or emotions. </a:t>
            </a:r>
          </a:p>
          <a:p>
            <a:pPr algn="l" rtl="0"/>
            <a:r>
              <a:rPr lang="en-US" sz="3200" dirty="0" smtClean="0"/>
              <a:t>Note : Always end with exclamation mark </a:t>
            </a:r>
          </a:p>
          <a:p>
            <a:pPr algn="l" rtl="0"/>
            <a:r>
              <a:rPr lang="en-US" sz="3200" dirty="0" smtClean="0"/>
              <a:t>Ex : You did such a wonderful job ! </a:t>
            </a:r>
          </a:p>
          <a:p>
            <a:pPr algn="l" rtl="0"/>
            <a:r>
              <a:rPr lang="en-US" sz="3200" dirty="0" smtClean="0"/>
              <a:t>Ex : ! Happy birthday , my friend </a:t>
            </a:r>
            <a:endParaRPr lang="ar-SA" sz="3200" dirty="0"/>
          </a:p>
        </p:txBody>
      </p:sp>
    </p:spTree>
    <p:extLst>
      <p:ext uri="{BB962C8B-B14F-4D97-AF65-F5344CB8AC3E}">
        <p14:creationId xmlns:p14="http://schemas.microsoft.com/office/powerpoint/2010/main" val="12302306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143" y="1436914"/>
            <a:ext cx="9680401" cy="4829420"/>
          </a:xfrm>
        </p:spPr>
        <p:txBody>
          <a:bodyPr>
            <a:normAutofit/>
          </a:bodyPr>
          <a:lstStyle/>
          <a:p>
            <a:pPr lvl="0" algn="just" rt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1600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concert starts at 8 PM.                                                                                                       </a:t>
            </a:r>
            <a:endParaRPr lang="en-US" sz="1600" dirty="0" smtClean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just" rt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1600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Could </a:t>
            </a:r>
            <a:r>
              <a:rPr lang="en-US" sz="16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you please pass the salt?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just" rt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16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What a fantastic performance that was!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just" rt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16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Make sure to turn off the lights before leaving.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just" rt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16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 can't believe you did that!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just" rt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16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What time does the movie start?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just" rt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16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Please clean your room before you go out.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just" rt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16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flowers in the garden are blooming beautifully.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just" rt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16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Take your umbrella with you.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just" rt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16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How amazing the fireworks display was!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/>
            <a:endParaRPr lang="en-US" sz="1600" dirty="0"/>
          </a:p>
        </p:txBody>
      </p:sp>
      <p:sp>
        <p:nvSpPr>
          <p:cNvPr id="4" name="Rounded Rectangle 3"/>
          <p:cNvSpPr/>
          <p:nvPr/>
        </p:nvSpPr>
        <p:spPr>
          <a:xfrm>
            <a:off x="6845300" y="1841500"/>
            <a:ext cx="2870200" cy="14795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>
              <a:buFont typeface="+mj-lt"/>
              <a:buAutoNum type="arabicPeriod"/>
            </a:pPr>
            <a:r>
              <a:rPr lang="en-US"/>
              <a:t>Declarative</a:t>
            </a:r>
          </a:p>
          <a:p>
            <a:pPr>
              <a:buFont typeface="+mj-lt"/>
              <a:buAutoNum type="arabicPeriod"/>
            </a:pPr>
            <a:r>
              <a:rPr lang="en-US"/>
              <a:t>Interrogative </a:t>
            </a:r>
          </a:p>
          <a:p>
            <a:pPr>
              <a:buFont typeface="+mj-lt"/>
              <a:buAutoNum type="arabicPeriod"/>
            </a:pPr>
            <a:r>
              <a:rPr lang="en-US"/>
              <a:t>Imperative </a:t>
            </a:r>
          </a:p>
          <a:p>
            <a:pPr>
              <a:buFont typeface="+mj-lt"/>
              <a:buAutoNum type="arabicPeriod"/>
            </a:pPr>
            <a:r>
              <a:rPr lang="en-US"/>
              <a:t>Exclamatory</a:t>
            </a:r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0858757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122</TotalTime>
  <Words>322</Words>
  <Application>Microsoft Office PowerPoint</Application>
  <PresentationFormat>Widescreen</PresentationFormat>
  <Paragraphs>63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Tahoma</vt:lpstr>
      <vt:lpstr>Trebuchet MS</vt:lpstr>
      <vt:lpstr>Wingdings 3</vt:lpstr>
      <vt:lpstr>Facet</vt:lpstr>
      <vt:lpstr>Types of sentences </vt:lpstr>
      <vt:lpstr>Sentence </vt:lpstr>
      <vt:lpstr>Fragment </vt:lpstr>
      <vt:lpstr>There are 4 types of sentences. </vt:lpstr>
      <vt:lpstr>Declarative. </vt:lpstr>
      <vt:lpstr>Interrogative ? </vt:lpstr>
      <vt:lpstr>Imperative </vt:lpstr>
      <vt:lpstr>Exclamatory ! </vt:lpstr>
      <vt:lpstr>Review </vt:lpstr>
    </vt:vector>
  </TitlesOfParts>
  <Company>Ahmed-Under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Types of sentences</dc:title>
  <dc:creator>saif mohammed</dc:creator>
  <cp:lastModifiedBy>saif mohammed</cp:lastModifiedBy>
  <cp:revision>11</cp:revision>
  <dcterms:created xsi:type="dcterms:W3CDTF">2023-10-14T06:40:24Z</dcterms:created>
  <dcterms:modified xsi:type="dcterms:W3CDTF">2023-10-25T06:10:30Z</dcterms:modified>
</cp:coreProperties>
</file>