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removePersonalInfoOnSave="1" saveSubsetFonts="1" autoCompressPictures="0">
  <p:sldMasterIdLst>
    <p:sldMasterId id="2147483648" r:id="rId1"/>
  </p:sldMasterIdLst>
  <p:notesMasterIdLst>
    <p:notesMasterId r:id="rId10"/>
  </p:notesMasterIdLst>
  <p:handoutMasterIdLst>
    <p:handoutMasterId r:id="rId11"/>
  </p:handoutMasterIdLst>
  <p:sldIdLst>
    <p:sldId id="256" r:id="rId2"/>
    <p:sldId id="257" r:id="rId3"/>
    <p:sldId id="264" r:id="rId4"/>
    <p:sldId id="265" r:id="rId5"/>
    <p:sldId id="270" r:id="rId6"/>
    <p:sldId id="271" r:id="rId7"/>
    <p:sldId id="272" r:id="rId8"/>
    <p:sldId id="263" r:id="rId9"/>
  </p:sldIdLst>
  <p:sldSz cx="12192000" cy="6858000"/>
  <p:notesSz cx="6858000" cy="9144000"/>
  <p:defaultTextStyle>
    <a:defPPr algn="r" rtl="1">
      <a:defRPr lang="ar-M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3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3945" autoAdjust="0"/>
    <p:restoredTop sz="93184" autoAdjust="0"/>
  </p:normalViewPr>
  <p:slideViewPr>
    <p:cSldViewPr snapToGrid="0">
      <p:cViewPr varScale="1">
        <p:scale>
          <a:sx n="58" d="100"/>
          <a:sy n="58" d="100"/>
        </p:scale>
        <p:origin x="208" y="72"/>
      </p:cViewPr>
      <p:guideLst/>
    </p:cSldViewPr>
  </p:slideViewPr>
  <p:notesTextViewPr>
    <p:cViewPr>
      <p:scale>
        <a:sx n="1" d="1"/>
        <a:sy n="1" d="1"/>
      </p:scale>
      <p:origin x="0" y="0"/>
    </p:cViewPr>
  </p:notesTextViewPr>
  <p:notesViewPr>
    <p:cSldViewPr snapToGrid="0">
      <p:cViewPr varScale="1">
        <p:scale>
          <a:sx n="79" d="100"/>
          <a:sy n="79" d="100"/>
        </p:scale>
        <p:origin x="4392" y="7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a:extLst>
              <a:ext uri="{FF2B5EF4-FFF2-40B4-BE49-F238E27FC236}">
                <a16:creationId xmlns:a16="http://schemas.microsoft.com/office/drawing/2014/main" id="{8BC70C79-C5A9-41AD-BA16-AF54E990AFCA}"/>
              </a:ext>
            </a:extLst>
          </p:cNvPr>
          <p:cNvSpPr>
            <a:spLocks noGrp="1"/>
          </p:cNvSpPr>
          <p:nvPr>
            <p:ph type="hdr" sz="quarter"/>
          </p:nvPr>
        </p:nvSpPr>
        <p:spPr>
          <a:xfrm flipH="1">
            <a:off x="3886200" y="0"/>
            <a:ext cx="2971800" cy="458788"/>
          </a:xfrm>
          <a:prstGeom prst="rect">
            <a:avLst/>
          </a:prstGeom>
        </p:spPr>
        <p:txBody>
          <a:bodyPr vert="horz" lIns="91440" tIns="45720" rIns="91440" bIns="45720" rtlCol="1"/>
          <a:lstStyle>
            <a:lvl1pPr algn="r" rtl="1">
              <a:defRPr sz="1200"/>
            </a:lvl1pPr>
          </a:lstStyle>
          <a:p>
            <a:pPr algn="r" rtl="1"/>
            <a:endParaRPr lang="ar-SA">
              <a:latin typeface="Tahoma" panose="020B0604030504040204" pitchFamily="34" charset="0"/>
              <a:ea typeface="Tahoma" panose="020B0604030504040204" pitchFamily="34" charset="0"/>
              <a:cs typeface="Tahoma" panose="020B0604030504040204" pitchFamily="34" charset="0"/>
            </a:endParaRPr>
          </a:p>
        </p:txBody>
      </p:sp>
      <p:sp>
        <p:nvSpPr>
          <p:cNvPr id="3" name="عنصر نائب للتاريخ 2">
            <a:extLst>
              <a:ext uri="{FF2B5EF4-FFF2-40B4-BE49-F238E27FC236}">
                <a16:creationId xmlns:a16="http://schemas.microsoft.com/office/drawing/2014/main" id="{30434B3A-C9C0-4BEC-94C9-909F40061528}"/>
              </a:ext>
            </a:extLst>
          </p:cNvPr>
          <p:cNvSpPr>
            <a:spLocks noGrp="1"/>
          </p:cNvSpPr>
          <p:nvPr>
            <p:ph type="dt" sz="quarter" idx="1"/>
          </p:nvPr>
        </p:nvSpPr>
        <p:spPr>
          <a:xfrm flipH="1">
            <a:off x="1587" y="0"/>
            <a:ext cx="2971800" cy="458788"/>
          </a:xfrm>
          <a:prstGeom prst="rect">
            <a:avLst/>
          </a:prstGeom>
        </p:spPr>
        <p:txBody>
          <a:bodyPr vert="horz" lIns="91440" tIns="45720" rIns="91440" bIns="45720" rtlCol="1"/>
          <a:lstStyle>
            <a:lvl1pPr algn="r" rtl="1">
              <a:defRPr sz="1200"/>
            </a:lvl1pPr>
          </a:lstStyle>
          <a:p>
            <a:pPr algn="l" rtl="1"/>
            <a:fld id="{5EACFD35-20FA-4B53-8025-95552CE4791A}" type="datetime1">
              <a:rPr lang="ar-SA" smtClean="0">
                <a:latin typeface="Tahoma" panose="020B0604030504040204" pitchFamily="34" charset="0"/>
                <a:ea typeface="Tahoma" panose="020B0604030504040204" pitchFamily="34" charset="0"/>
                <a:cs typeface="Tahoma" panose="020B0604030504040204" pitchFamily="34" charset="0"/>
              </a:rPr>
              <a:t>28/11/1445</a:t>
            </a:fld>
            <a:endParaRPr lang="ar-SA">
              <a:latin typeface="Tahoma" panose="020B0604030504040204" pitchFamily="34" charset="0"/>
              <a:ea typeface="Tahoma" panose="020B0604030504040204" pitchFamily="34" charset="0"/>
              <a:cs typeface="Tahoma" panose="020B0604030504040204" pitchFamily="34" charset="0"/>
            </a:endParaRPr>
          </a:p>
        </p:txBody>
      </p:sp>
      <p:sp>
        <p:nvSpPr>
          <p:cNvPr id="4" name="عنصر نائب للتذييل 3">
            <a:extLst>
              <a:ext uri="{FF2B5EF4-FFF2-40B4-BE49-F238E27FC236}">
                <a16:creationId xmlns:a16="http://schemas.microsoft.com/office/drawing/2014/main" id="{8195593A-4704-4980-961F-33BFA98F5B63}"/>
              </a:ext>
            </a:extLst>
          </p:cNvPr>
          <p:cNvSpPr>
            <a:spLocks noGrp="1"/>
          </p:cNvSpPr>
          <p:nvPr>
            <p:ph type="ftr" sz="quarter" idx="2"/>
          </p:nvPr>
        </p:nvSpPr>
        <p:spPr>
          <a:xfrm flipH="1">
            <a:off x="3886200" y="8685213"/>
            <a:ext cx="2971800" cy="458787"/>
          </a:xfrm>
          <a:prstGeom prst="rect">
            <a:avLst/>
          </a:prstGeom>
        </p:spPr>
        <p:txBody>
          <a:bodyPr vert="horz" lIns="91440" tIns="45720" rIns="91440" bIns="45720" rtlCol="1" anchor="b"/>
          <a:lstStyle>
            <a:lvl1pPr algn="r" rtl="1">
              <a:defRPr sz="1200"/>
            </a:lvl1pPr>
          </a:lstStyle>
          <a:p>
            <a:pPr algn="r" rtl="1"/>
            <a:endParaRPr lang="ar-SA">
              <a:latin typeface="Tahoma" panose="020B0604030504040204" pitchFamily="34" charset="0"/>
              <a:ea typeface="Tahoma" panose="020B0604030504040204" pitchFamily="34" charset="0"/>
              <a:cs typeface="Tahoma" panose="020B0604030504040204" pitchFamily="34" charset="0"/>
            </a:endParaRPr>
          </a:p>
        </p:txBody>
      </p:sp>
      <p:sp>
        <p:nvSpPr>
          <p:cNvPr id="5" name="عنصر نائب لرقم الشريحة 4">
            <a:extLst>
              <a:ext uri="{FF2B5EF4-FFF2-40B4-BE49-F238E27FC236}">
                <a16:creationId xmlns:a16="http://schemas.microsoft.com/office/drawing/2014/main" id="{D63E5938-F0CC-4112-970C-618DB96A84B6}"/>
              </a:ext>
            </a:extLst>
          </p:cNvPr>
          <p:cNvSpPr>
            <a:spLocks noGrp="1"/>
          </p:cNvSpPr>
          <p:nvPr>
            <p:ph type="sldNum" sz="quarter" idx="3"/>
          </p:nvPr>
        </p:nvSpPr>
        <p:spPr>
          <a:xfrm flipH="1">
            <a:off x="1587" y="8685213"/>
            <a:ext cx="2971800" cy="458787"/>
          </a:xfrm>
          <a:prstGeom prst="rect">
            <a:avLst/>
          </a:prstGeom>
        </p:spPr>
        <p:txBody>
          <a:bodyPr vert="horz" lIns="91440" tIns="45720" rIns="91440" bIns="45720" rtlCol="1" anchor="b"/>
          <a:lstStyle>
            <a:lvl1pPr algn="r" rtl="1">
              <a:defRPr sz="1200"/>
            </a:lvl1pPr>
          </a:lstStyle>
          <a:p>
            <a:pPr algn="l" rtl="1"/>
            <a:fld id="{C7BF22F3-77E9-4F13-AB18-B955F329782B}" type="slidenum">
              <a:rPr lang="ar-SA" smtClean="0">
                <a:latin typeface="Tahoma" panose="020B0604030504040204" pitchFamily="34" charset="0"/>
                <a:ea typeface="Tahoma" panose="020B0604030504040204" pitchFamily="34" charset="0"/>
                <a:cs typeface="Tahoma" panose="020B0604030504040204" pitchFamily="34" charset="0"/>
              </a:rPr>
              <a:pPr algn="l" rtl="1"/>
              <a:t>‹#›</a:t>
            </a:fld>
            <a:endParaRPr lang="ar-SA">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9493972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flipH="1">
            <a:off x="3886200" y="0"/>
            <a:ext cx="2971800" cy="458788"/>
          </a:xfrm>
          <a:prstGeom prst="rect">
            <a:avLst/>
          </a:prstGeom>
        </p:spPr>
        <p:txBody>
          <a:bodyPr vert="horz" lIns="91440" tIns="45720" rIns="91440" bIns="45720" rtlCol="1"/>
          <a:lstStyle>
            <a:lvl1pPr algn="r" rtl="1">
              <a:defRPr sz="1200">
                <a:latin typeface="Tahoma" panose="020B0604030504040204" pitchFamily="34" charset="0"/>
                <a:ea typeface="Tahoma" panose="020B0604030504040204" pitchFamily="34" charset="0"/>
                <a:cs typeface="Tahoma" panose="020B0604030504040204" pitchFamily="34" charset="0"/>
              </a:defRPr>
            </a:lvl1pPr>
          </a:lstStyle>
          <a:p>
            <a:endParaRPr lang="ar-SA" noProof="0"/>
          </a:p>
        </p:txBody>
      </p:sp>
      <p:sp>
        <p:nvSpPr>
          <p:cNvPr id="3" name="عنصر نائب للتاريخ 2"/>
          <p:cNvSpPr>
            <a:spLocks noGrp="1"/>
          </p:cNvSpPr>
          <p:nvPr>
            <p:ph type="dt" idx="1"/>
          </p:nvPr>
        </p:nvSpPr>
        <p:spPr>
          <a:xfrm flipH="1">
            <a:off x="1587" y="0"/>
            <a:ext cx="2971800" cy="458788"/>
          </a:xfrm>
          <a:prstGeom prst="rect">
            <a:avLst/>
          </a:prstGeom>
        </p:spPr>
        <p:txBody>
          <a:bodyPr vert="horz" lIns="91440" tIns="45720" rIns="91440" bIns="45720" rtlCol="1"/>
          <a:lstStyle>
            <a:lvl1pPr algn="l" rtl="1">
              <a:defRPr sz="1200">
                <a:latin typeface="Tahoma" panose="020B0604030504040204" pitchFamily="34" charset="0"/>
                <a:ea typeface="Tahoma" panose="020B0604030504040204" pitchFamily="34" charset="0"/>
                <a:cs typeface="Tahoma" panose="020B0604030504040204" pitchFamily="34" charset="0"/>
              </a:defRPr>
            </a:lvl1pPr>
          </a:lstStyle>
          <a:p>
            <a:fld id="{56CCF169-992D-4B2D-ABB8-84075E8573D2}" type="datetime1">
              <a:rPr lang="ar-SA" smtClean="0"/>
              <a:t>28/11/1445</a:t>
            </a:fld>
            <a:endParaRPr lang="ar-SA" dirty="0"/>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pPr rtl="1"/>
            <a:endParaRPr lang="ar-SA" noProof="0"/>
          </a:p>
        </p:txBody>
      </p:sp>
      <p:sp>
        <p:nvSpPr>
          <p:cNvPr id="5" name="عنصر نائب للملاحظات 4"/>
          <p:cNvSpPr>
            <a:spLocks noGrp="1"/>
          </p:cNvSpPr>
          <p:nvPr>
            <p:ph type="body" sz="quarter" idx="3"/>
          </p:nvPr>
        </p:nvSpPr>
        <p:spPr>
          <a:xfrm flipH="1">
            <a:off x="685800" y="4400550"/>
            <a:ext cx="5486400" cy="3600450"/>
          </a:xfrm>
          <a:prstGeom prst="rect">
            <a:avLst/>
          </a:prstGeom>
        </p:spPr>
        <p:txBody>
          <a:bodyPr vert="horz" lIns="91440" tIns="45720" rIns="91440" bIns="45720" rtlCol="1"/>
          <a:lstStyle/>
          <a:p>
            <a:pPr lvl="0" rtl="1"/>
            <a:r>
              <a:rPr lang="ar-SA" noProof="0" dirty="0"/>
              <a:t>انقر لتحرير أنماط النص الرئيسي</a:t>
            </a:r>
          </a:p>
          <a:p>
            <a:pPr lvl="1" rtl="1"/>
            <a:r>
              <a:rPr lang="ar-SA" noProof="0" dirty="0"/>
              <a:t>المستوى الثاني</a:t>
            </a:r>
          </a:p>
          <a:p>
            <a:pPr lvl="2" rtl="1"/>
            <a:r>
              <a:rPr lang="ar-SA" noProof="0" dirty="0"/>
              <a:t>المستوى الثالث</a:t>
            </a:r>
          </a:p>
          <a:p>
            <a:pPr lvl="3" rtl="1"/>
            <a:r>
              <a:rPr lang="ar-SA" noProof="0" dirty="0"/>
              <a:t>المستوى الرابع</a:t>
            </a:r>
          </a:p>
          <a:p>
            <a:pPr lvl="4" rtl="1"/>
            <a:r>
              <a:rPr lang="ar-SA" noProof="0" dirty="0"/>
              <a:t>المستوى الخامس</a:t>
            </a:r>
          </a:p>
        </p:txBody>
      </p:sp>
      <p:sp>
        <p:nvSpPr>
          <p:cNvPr id="6" name="عنصر نائب للتذييل 5"/>
          <p:cNvSpPr>
            <a:spLocks noGrp="1"/>
          </p:cNvSpPr>
          <p:nvPr>
            <p:ph type="ftr" sz="quarter" idx="4"/>
          </p:nvPr>
        </p:nvSpPr>
        <p:spPr>
          <a:xfrm flipH="1">
            <a:off x="3886200" y="8685213"/>
            <a:ext cx="2971800" cy="458787"/>
          </a:xfrm>
          <a:prstGeom prst="rect">
            <a:avLst/>
          </a:prstGeom>
        </p:spPr>
        <p:txBody>
          <a:bodyPr vert="horz" lIns="91440" tIns="45720" rIns="91440" bIns="45720" rtlCol="1" anchor="b"/>
          <a:lstStyle>
            <a:lvl1pPr algn="r" rtl="1">
              <a:defRPr sz="1200">
                <a:latin typeface="Tahoma" panose="020B0604030504040204" pitchFamily="34" charset="0"/>
                <a:ea typeface="Tahoma" panose="020B0604030504040204" pitchFamily="34" charset="0"/>
                <a:cs typeface="Tahoma" panose="020B0604030504040204" pitchFamily="34" charset="0"/>
              </a:defRPr>
            </a:lvl1pPr>
          </a:lstStyle>
          <a:p>
            <a:endParaRPr lang="ar-SA" noProof="0"/>
          </a:p>
        </p:txBody>
      </p:sp>
      <p:sp>
        <p:nvSpPr>
          <p:cNvPr id="7" name="عنصر نائب لرقم الشريحة 6"/>
          <p:cNvSpPr>
            <a:spLocks noGrp="1"/>
          </p:cNvSpPr>
          <p:nvPr>
            <p:ph type="sldNum" sz="quarter" idx="5"/>
          </p:nvPr>
        </p:nvSpPr>
        <p:spPr>
          <a:xfrm flipH="1">
            <a:off x="1587" y="8685213"/>
            <a:ext cx="2971800" cy="458787"/>
          </a:xfrm>
          <a:prstGeom prst="rect">
            <a:avLst/>
          </a:prstGeom>
        </p:spPr>
        <p:txBody>
          <a:bodyPr vert="horz" lIns="91440" tIns="45720" rIns="91440" bIns="45720" rtlCol="1" anchor="b"/>
          <a:lstStyle>
            <a:lvl1pPr algn="r" rtl="1">
              <a:defRPr sz="1200">
                <a:latin typeface="Tahoma" panose="020B0604030504040204" pitchFamily="34" charset="0"/>
                <a:ea typeface="Tahoma" panose="020B0604030504040204" pitchFamily="34" charset="0"/>
                <a:cs typeface="Tahoma" panose="020B0604030504040204" pitchFamily="34" charset="0"/>
              </a:defRPr>
            </a:lvl1pPr>
          </a:lstStyle>
          <a:p>
            <a:pPr algn="l"/>
            <a:fld id="{C853816F-A1CF-4485-B308-1B9F14B36EAD}" type="slidenum">
              <a:rPr lang="ar-SA" smtClean="0"/>
              <a:pPr algn="l"/>
              <a:t>‹#›</a:t>
            </a:fld>
            <a:endParaRPr lang="ar-SA" dirty="0"/>
          </a:p>
        </p:txBody>
      </p:sp>
    </p:spTree>
    <p:extLst>
      <p:ext uri="{BB962C8B-B14F-4D97-AF65-F5344CB8AC3E}">
        <p14:creationId xmlns:p14="http://schemas.microsoft.com/office/powerpoint/2010/main" val="1726839170"/>
      </p:ext>
    </p:extLst>
  </p:cSld>
  <p:clrMap bg1="lt1" tx1="dk1" bg2="lt2" tx2="dk2" accent1="accent1" accent2="accent2" accent3="accent3" accent4="accent4" accent5="accent5" accent6="accent6" hlink="hlink" folHlink="folHlink"/>
  <p:hf hdr="0" ftr="0" dt="0"/>
  <p:notesStyle>
    <a:lvl1pPr marL="0" algn="r" defTabSz="914400" rtl="1"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algn="r" defTabSz="914400" rtl="1"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914400" algn="r" defTabSz="914400" rtl="1"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371600" algn="r" defTabSz="914400" rtl="1"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1828800" algn="r" defTabSz="914400" rtl="1"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rtlCol="1"/>
          <a:lstStyle/>
          <a:p>
            <a:pPr rtl="1"/>
            <a:endParaRPr lang="ar-SA">
              <a:latin typeface="Tahoma" panose="020B0604030504040204" pitchFamily="34" charset="0"/>
              <a:ea typeface="Tahoma" panose="020B0604030504040204" pitchFamily="34" charset="0"/>
              <a:cs typeface="Tahoma" panose="020B0604030504040204" pitchFamily="34" charset="0"/>
            </a:endParaRPr>
          </a:p>
        </p:txBody>
      </p:sp>
      <p:sp>
        <p:nvSpPr>
          <p:cNvPr id="4" name="عنصر نائب لرقم الشريحة 3"/>
          <p:cNvSpPr>
            <a:spLocks noGrp="1"/>
          </p:cNvSpPr>
          <p:nvPr>
            <p:ph type="sldNum" sz="quarter" idx="5"/>
          </p:nvPr>
        </p:nvSpPr>
        <p:spPr/>
        <p:txBody>
          <a:bodyPr rtlCol="1"/>
          <a:lstStyle/>
          <a:p>
            <a:pPr algn="l" rtl="1"/>
            <a:fld id="{C853816F-A1CF-4485-B308-1B9F14B36EAD}" type="slidenum">
              <a:rPr lang="ar-SA" smtClean="0">
                <a:latin typeface="Tahoma" panose="020B0604030504040204" pitchFamily="34" charset="0"/>
                <a:ea typeface="Tahoma" panose="020B0604030504040204" pitchFamily="34" charset="0"/>
                <a:cs typeface="Tahoma" panose="020B0604030504040204" pitchFamily="34" charset="0"/>
              </a:rPr>
              <a:pPr algn="l" rtl="1"/>
              <a:t>1</a:t>
            </a:fld>
            <a:endParaRPr lang="ar-SA"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2823567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rtlCol="1"/>
          <a:lstStyle/>
          <a:p>
            <a:pPr rtl="1"/>
            <a:endParaRPr lang="ar-SA">
              <a:latin typeface="Tahoma" panose="020B0604030504040204" pitchFamily="34" charset="0"/>
              <a:ea typeface="Tahoma" panose="020B0604030504040204" pitchFamily="34" charset="0"/>
              <a:cs typeface="Tahoma" panose="020B0604030504040204" pitchFamily="34" charset="0"/>
            </a:endParaRPr>
          </a:p>
        </p:txBody>
      </p:sp>
      <p:sp>
        <p:nvSpPr>
          <p:cNvPr id="4" name="عنصر نائب لرقم الشريحة 3"/>
          <p:cNvSpPr>
            <a:spLocks noGrp="1"/>
          </p:cNvSpPr>
          <p:nvPr>
            <p:ph type="sldNum" sz="quarter" idx="5"/>
          </p:nvPr>
        </p:nvSpPr>
        <p:spPr/>
        <p:txBody>
          <a:bodyPr rtlCol="1"/>
          <a:lstStyle/>
          <a:p>
            <a:pPr algn="l" rtl="1"/>
            <a:fld id="{C853816F-A1CF-4485-B308-1B9F14B36EAD}" type="slidenum">
              <a:rPr lang="ar-SA" smtClean="0">
                <a:latin typeface="Tahoma" panose="020B0604030504040204" pitchFamily="34" charset="0"/>
                <a:ea typeface="Tahoma" panose="020B0604030504040204" pitchFamily="34" charset="0"/>
                <a:cs typeface="Tahoma" panose="020B0604030504040204" pitchFamily="34" charset="0"/>
              </a:rPr>
              <a:pPr algn="l" rtl="1"/>
              <a:t>2</a:t>
            </a:fld>
            <a:endParaRPr lang="ar-SA"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055271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rtlCol="1"/>
          <a:lstStyle/>
          <a:p>
            <a:pPr rtl="1"/>
            <a:endParaRPr lang="ar-SA">
              <a:latin typeface="Tahoma" panose="020B0604030504040204" pitchFamily="34" charset="0"/>
              <a:ea typeface="Tahoma" panose="020B0604030504040204" pitchFamily="34" charset="0"/>
              <a:cs typeface="Tahoma" panose="020B0604030504040204" pitchFamily="34" charset="0"/>
            </a:endParaRPr>
          </a:p>
        </p:txBody>
      </p:sp>
      <p:sp>
        <p:nvSpPr>
          <p:cNvPr id="4" name="عنصر نائب لرقم الشريحة 3"/>
          <p:cNvSpPr>
            <a:spLocks noGrp="1"/>
          </p:cNvSpPr>
          <p:nvPr>
            <p:ph type="sldNum" sz="quarter" idx="5"/>
          </p:nvPr>
        </p:nvSpPr>
        <p:spPr/>
        <p:txBody>
          <a:bodyPr rtlCol="1"/>
          <a:lstStyle/>
          <a:p>
            <a:pPr algn="l" rtl="1"/>
            <a:fld id="{C853816F-A1CF-4485-B308-1B9F14B36EAD}" type="slidenum">
              <a:rPr lang="ar-SA" smtClean="0">
                <a:latin typeface="Tahoma" panose="020B0604030504040204" pitchFamily="34" charset="0"/>
                <a:ea typeface="Tahoma" panose="020B0604030504040204" pitchFamily="34" charset="0"/>
                <a:cs typeface="Tahoma" panose="020B0604030504040204" pitchFamily="34" charset="0"/>
              </a:rPr>
              <a:pPr algn="l" rtl="1"/>
              <a:t>3</a:t>
            </a:fld>
            <a:endParaRPr lang="ar-SA"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9949702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rtlCol="1"/>
          <a:lstStyle/>
          <a:p>
            <a:pPr rtl="1"/>
            <a:endParaRPr lang="ar-SA">
              <a:latin typeface="Tahoma" panose="020B0604030504040204" pitchFamily="34" charset="0"/>
              <a:ea typeface="Tahoma" panose="020B0604030504040204" pitchFamily="34" charset="0"/>
              <a:cs typeface="Tahoma" panose="020B0604030504040204" pitchFamily="34" charset="0"/>
            </a:endParaRPr>
          </a:p>
        </p:txBody>
      </p:sp>
      <p:sp>
        <p:nvSpPr>
          <p:cNvPr id="4" name="عنصر نائب لرقم الشريحة 3"/>
          <p:cNvSpPr>
            <a:spLocks noGrp="1"/>
          </p:cNvSpPr>
          <p:nvPr>
            <p:ph type="sldNum" sz="quarter" idx="5"/>
          </p:nvPr>
        </p:nvSpPr>
        <p:spPr/>
        <p:txBody>
          <a:bodyPr rtlCol="1"/>
          <a:lstStyle/>
          <a:p>
            <a:pPr algn="l" rtl="1"/>
            <a:fld id="{C853816F-A1CF-4485-B308-1B9F14B36EAD}" type="slidenum">
              <a:rPr lang="ar-SA" smtClean="0">
                <a:latin typeface="Tahoma" panose="020B0604030504040204" pitchFamily="34" charset="0"/>
                <a:ea typeface="Tahoma" panose="020B0604030504040204" pitchFamily="34" charset="0"/>
                <a:cs typeface="Tahoma" panose="020B0604030504040204" pitchFamily="34" charset="0"/>
              </a:rPr>
              <a:pPr algn="l" rtl="1"/>
              <a:t>4</a:t>
            </a:fld>
            <a:endParaRPr lang="ar-SA"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331744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rtlCol="1"/>
          <a:lstStyle/>
          <a:p>
            <a:pPr rtl="1"/>
            <a:endParaRPr lang="ar-SA">
              <a:latin typeface="Tahoma" panose="020B0604030504040204" pitchFamily="34" charset="0"/>
              <a:ea typeface="Tahoma" panose="020B0604030504040204" pitchFamily="34" charset="0"/>
              <a:cs typeface="Tahoma" panose="020B0604030504040204" pitchFamily="34" charset="0"/>
            </a:endParaRPr>
          </a:p>
        </p:txBody>
      </p:sp>
      <p:sp>
        <p:nvSpPr>
          <p:cNvPr id="4" name="عنصر نائب لرقم الشريحة 3"/>
          <p:cNvSpPr>
            <a:spLocks noGrp="1"/>
          </p:cNvSpPr>
          <p:nvPr>
            <p:ph type="sldNum" sz="quarter" idx="5"/>
          </p:nvPr>
        </p:nvSpPr>
        <p:spPr/>
        <p:txBody>
          <a:bodyPr rtlCol="1"/>
          <a:lstStyle/>
          <a:p>
            <a:pPr algn="l" rtl="1"/>
            <a:fld id="{C853816F-A1CF-4485-B308-1B9F14B36EAD}" type="slidenum">
              <a:rPr lang="ar-SA" smtClean="0">
                <a:latin typeface="Tahoma" panose="020B0604030504040204" pitchFamily="34" charset="0"/>
                <a:ea typeface="Tahoma" panose="020B0604030504040204" pitchFamily="34" charset="0"/>
                <a:cs typeface="Tahoma" panose="020B0604030504040204" pitchFamily="34" charset="0"/>
              </a:rPr>
              <a:pPr algn="l" rtl="1"/>
              <a:t>5</a:t>
            </a:fld>
            <a:endParaRPr lang="ar-SA"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2156298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rtlCol="1"/>
          <a:lstStyle/>
          <a:p>
            <a:pPr rtl="1"/>
            <a:endParaRPr lang="ar-SA">
              <a:latin typeface="Tahoma" panose="020B0604030504040204" pitchFamily="34" charset="0"/>
              <a:ea typeface="Tahoma" panose="020B0604030504040204" pitchFamily="34" charset="0"/>
              <a:cs typeface="Tahoma" panose="020B0604030504040204" pitchFamily="34" charset="0"/>
            </a:endParaRPr>
          </a:p>
        </p:txBody>
      </p:sp>
      <p:sp>
        <p:nvSpPr>
          <p:cNvPr id="4" name="عنصر نائب لرقم الشريحة 3"/>
          <p:cNvSpPr>
            <a:spLocks noGrp="1"/>
          </p:cNvSpPr>
          <p:nvPr>
            <p:ph type="sldNum" sz="quarter" idx="5"/>
          </p:nvPr>
        </p:nvSpPr>
        <p:spPr/>
        <p:txBody>
          <a:bodyPr rtlCol="1"/>
          <a:lstStyle/>
          <a:p>
            <a:pPr algn="l" rtl="1"/>
            <a:fld id="{C853816F-A1CF-4485-B308-1B9F14B36EAD}" type="slidenum">
              <a:rPr lang="ar-SA" smtClean="0">
                <a:latin typeface="Tahoma" panose="020B0604030504040204" pitchFamily="34" charset="0"/>
                <a:ea typeface="Tahoma" panose="020B0604030504040204" pitchFamily="34" charset="0"/>
                <a:cs typeface="Tahoma" panose="020B0604030504040204" pitchFamily="34" charset="0"/>
              </a:rPr>
              <a:pPr algn="l" rtl="1"/>
              <a:t>6</a:t>
            </a:fld>
            <a:endParaRPr lang="ar-SA"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8627137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rtlCol="1"/>
          <a:lstStyle/>
          <a:p>
            <a:pPr rtl="1"/>
            <a:endParaRPr lang="ar-SA">
              <a:latin typeface="Tahoma" panose="020B0604030504040204" pitchFamily="34" charset="0"/>
              <a:ea typeface="Tahoma" panose="020B0604030504040204" pitchFamily="34" charset="0"/>
              <a:cs typeface="Tahoma" panose="020B0604030504040204" pitchFamily="34" charset="0"/>
            </a:endParaRPr>
          </a:p>
        </p:txBody>
      </p:sp>
      <p:sp>
        <p:nvSpPr>
          <p:cNvPr id="4" name="عنصر نائب لرقم الشريحة 3"/>
          <p:cNvSpPr>
            <a:spLocks noGrp="1"/>
          </p:cNvSpPr>
          <p:nvPr>
            <p:ph type="sldNum" sz="quarter" idx="5"/>
          </p:nvPr>
        </p:nvSpPr>
        <p:spPr/>
        <p:txBody>
          <a:bodyPr rtlCol="1"/>
          <a:lstStyle/>
          <a:p>
            <a:pPr algn="l" rtl="1"/>
            <a:fld id="{C853816F-A1CF-4485-B308-1B9F14B36EAD}" type="slidenum">
              <a:rPr lang="ar-SA" smtClean="0">
                <a:latin typeface="Tahoma" panose="020B0604030504040204" pitchFamily="34" charset="0"/>
                <a:ea typeface="Tahoma" panose="020B0604030504040204" pitchFamily="34" charset="0"/>
                <a:cs typeface="Tahoma" panose="020B0604030504040204" pitchFamily="34" charset="0"/>
              </a:rPr>
              <a:pPr algn="l" rtl="1"/>
              <a:t>7</a:t>
            </a:fld>
            <a:endParaRPr lang="ar-SA"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0168290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rtlCol="1"/>
          <a:lstStyle/>
          <a:p>
            <a:pPr rtl="1"/>
            <a:endParaRPr lang="ar-SA">
              <a:latin typeface="Tahoma" panose="020B0604030504040204" pitchFamily="34" charset="0"/>
              <a:ea typeface="Tahoma" panose="020B0604030504040204" pitchFamily="34" charset="0"/>
              <a:cs typeface="Tahoma" panose="020B0604030504040204" pitchFamily="34" charset="0"/>
            </a:endParaRPr>
          </a:p>
        </p:txBody>
      </p:sp>
      <p:sp>
        <p:nvSpPr>
          <p:cNvPr id="4" name="عنصر نائب لرقم الشريحة 3"/>
          <p:cNvSpPr>
            <a:spLocks noGrp="1"/>
          </p:cNvSpPr>
          <p:nvPr>
            <p:ph type="sldNum" sz="quarter" idx="5"/>
          </p:nvPr>
        </p:nvSpPr>
        <p:spPr/>
        <p:txBody>
          <a:bodyPr rtlCol="1"/>
          <a:lstStyle/>
          <a:p>
            <a:pPr algn="l" rtl="1"/>
            <a:fld id="{C853816F-A1CF-4485-B308-1B9F14B36EAD}" type="slidenum">
              <a:rPr lang="ar-SA" smtClean="0">
                <a:latin typeface="Tahoma" panose="020B0604030504040204" pitchFamily="34" charset="0"/>
                <a:ea typeface="Tahoma" panose="020B0604030504040204" pitchFamily="34" charset="0"/>
                <a:cs typeface="Tahoma" panose="020B0604030504040204" pitchFamily="34" charset="0"/>
              </a:rPr>
              <a:pPr algn="l" rtl="1"/>
              <a:t>8</a:t>
            </a:fld>
            <a:endParaRPr lang="ar-SA"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200951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العنوان">
    <p:spTree>
      <p:nvGrpSpPr>
        <p:cNvPr id="1" name=""/>
        <p:cNvGrpSpPr/>
        <p:nvPr/>
      </p:nvGrpSpPr>
      <p:grpSpPr>
        <a:xfrm>
          <a:off x="0" y="0"/>
          <a:ext cx="0" cy="0"/>
          <a:chOff x="0" y="0"/>
          <a:chExt cx="0" cy="0"/>
        </a:xfrm>
      </p:grpSpPr>
      <p:sp>
        <p:nvSpPr>
          <p:cNvPr id="2" name="العنوان 1">
            <a:extLst>
              <a:ext uri="{FF2B5EF4-FFF2-40B4-BE49-F238E27FC236}">
                <a16:creationId xmlns:a16="http://schemas.microsoft.com/office/drawing/2014/main" id="{B980C5E7-B1A1-4648-89D2-17B0F1E7F5B3}"/>
              </a:ext>
            </a:extLst>
          </p:cNvPr>
          <p:cNvSpPr>
            <a:spLocks noGrp="1"/>
          </p:cNvSpPr>
          <p:nvPr>
            <p:ph type="ctrTitle" hasCustomPrompt="1"/>
          </p:nvPr>
        </p:nvSpPr>
        <p:spPr>
          <a:xfrm flipH="1">
            <a:off x="1524000" y="1122363"/>
            <a:ext cx="9144000" cy="2387600"/>
          </a:xfrm>
        </p:spPr>
        <p:txBody>
          <a:bodyPr rtlCol="1" anchor="b"/>
          <a:lstStyle>
            <a:lvl1pPr algn="ctr" rtl="1">
              <a:defRPr sz="6000">
                <a:latin typeface="Tahoma" panose="020B0604030504040204" pitchFamily="34" charset="0"/>
                <a:ea typeface="Tahoma" panose="020B0604030504040204" pitchFamily="34" charset="0"/>
                <a:cs typeface="Tahoma" panose="020B0604030504040204" pitchFamily="34" charset="0"/>
              </a:defRPr>
            </a:lvl1pPr>
          </a:lstStyle>
          <a:p>
            <a:pPr rtl="1"/>
            <a:r>
              <a:rPr lang="ar-SA" noProof="0"/>
              <a:t>انقر لتحرير نمط العنوان الرئيسي</a:t>
            </a:r>
          </a:p>
        </p:txBody>
      </p:sp>
      <p:sp>
        <p:nvSpPr>
          <p:cNvPr id="3" name="عنوان فرعي 2">
            <a:extLst>
              <a:ext uri="{FF2B5EF4-FFF2-40B4-BE49-F238E27FC236}">
                <a16:creationId xmlns:a16="http://schemas.microsoft.com/office/drawing/2014/main" id="{5D140298-3E00-4E73-B947-697E69282864}"/>
              </a:ext>
            </a:extLst>
          </p:cNvPr>
          <p:cNvSpPr>
            <a:spLocks noGrp="1"/>
          </p:cNvSpPr>
          <p:nvPr>
            <p:ph type="subTitle" idx="1" hasCustomPrompt="1"/>
          </p:nvPr>
        </p:nvSpPr>
        <p:spPr>
          <a:xfrm flipH="1">
            <a:off x="1524000" y="3602038"/>
            <a:ext cx="9144000" cy="1655762"/>
          </a:xfrm>
        </p:spPr>
        <p:txBody>
          <a:bodyPr rtlCol="1"/>
          <a:lstStyle>
            <a:lvl1pPr marL="0" indent="0" algn="ctr" rtl="1">
              <a:buNone/>
              <a:defRPr sz="2400">
                <a:latin typeface="Tahoma" panose="020B0604030504040204" pitchFamily="34" charset="0"/>
                <a:ea typeface="Tahoma" panose="020B0604030504040204" pitchFamily="34" charset="0"/>
                <a:cs typeface="Tahoma" panose="020B0604030504040204" pitchFamily="34" charset="0"/>
              </a:defRPr>
            </a:lvl1pPr>
            <a:lvl2pPr marL="457200" indent="0" algn="ctr" rtl="1">
              <a:buNone/>
              <a:defRPr sz="2000"/>
            </a:lvl2pPr>
            <a:lvl3pPr marL="914400" indent="0" algn="ctr" rtl="1">
              <a:buNone/>
              <a:defRPr sz="1800"/>
            </a:lvl3pPr>
            <a:lvl4pPr marL="1371600" indent="0" algn="ctr" rtl="1">
              <a:buNone/>
              <a:defRPr sz="1600"/>
            </a:lvl4pPr>
            <a:lvl5pPr marL="1828800" indent="0" algn="ctr" rtl="1">
              <a:buNone/>
              <a:defRPr sz="1600"/>
            </a:lvl5pPr>
            <a:lvl6pPr marL="2286000" indent="0" algn="ctr" rtl="1">
              <a:buNone/>
              <a:defRPr sz="1600"/>
            </a:lvl6pPr>
            <a:lvl7pPr marL="2743200" indent="0" algn="ctr" rtl="1">
              <a:buNone/>
              <a:defRPr sz="1600"/>
            </a:lvl7pPr>
            <a:lvl8pPr marL="3200400" indent="0" algn="ctr" rtl="1">
              <a:buNone/>
              <a:defRPr sz="1600"/>
            </a:lvl8pPr>
            <a:lvl9pPr marL="3657600" indent="0" algn="ctr" rtl="1">
              <a:buNone/>
              <a:defRPr sz="1600"/>
            </a:lvl9pPr>
          </a:lstStyle>
          <a:p>
            <a:pPr rtl="1"/>
            <a:r>
              <a:rPr lang="ar-SA" noProof="0"/>
              <a:t>انقر لتحرير نمط العنوان الثانوي الرئيسي</a:t>
            </a:r>
          </a:p>
        </p:txBody>
      </p:sp>
      <p:sp>
        <p:nvSpPr>
          <p:cNvPr id="4" name="عنصر نائب للتاريخ 3">
            <a:extLst>
              <a:ext uri="{FF2B5EF4-FFF2-40B4-BE49-F238E27FC236}">
                <a16:creationId xmlns:a16="http://schemas.microsoft.com/office/drawing/2014/main" id="{A6BB99EB-0E86-4FEA-A9C4-501D4E755A2B}"/>
              </a:ext>
            </a:extLst>
          </p:cNvPr>
          <p:cNvSpPr>
            <a:spLocks noGrp="1"/>
          </p:cNvSpPr>
          <p:nvPr>
            <p:ph type="dt" sz="half" idx="10"/>
          </p:nvPr>
        </p:nvSpPr>
        <p:spPr>
          <a:xfrm flipH="1">
            <a:off x="8610600" y="6356350"/>
            <a:ext cx="2743200" cy="365125"/>
          </a:xfrm>
        </p:spPr>
        <p:txBody>
          <a:bodyPr rtlCol="1"/>
          <a:lstStyle>
            <a:lvl1pPr algn="r" rtl="1">
              <a:defRPr>
                <a:latin typeface="Tahoma" panose="020B0604030504040204" pitchFamily="34" charset="0"/>
                <a:ea typeface="Tahoma" panose="020B0604030504040204" pitchFamily="34" charset="0"/>
                <a:cs typeface="Tahoma" panose="020B0604030504040204" pitchFamily="34" charset="0"/>
              </a:defRPr>
            </a:lvl1pPr>
          </a:lstStyle>
          <a:p>
            <a:fld id="{177C3649-B701-47F8-9F7E-CEFC26BFDCB2}" type="datetime1">
              <a:rPr lang="ar-SA" noProof="0" smtClean="0"/>
              <a:t>28/11/1445</a:t>
            </a:fld>
            <a:endParaRPr lang="ar-SA" noProof="0"/>
          </a:p>
        </p:txBody>
      </p:sp>
      <p:sp>
        <p:nvSpPr>
          <p:cNvPr id="5" name="عنصر نائب للتذييل 4">
            <a:extLst>
              <a:ext uri="{FF2B5EF4-FFF2-40B4-BE49-F238E27FC236}">
                <a16:creationId xmlns:a16="http://schemas.microsoft.com/office/drawing/2014/main" id="{6731F536-58DF-4935-AE3B-7A08C03124E4}"/>
              </a:ext>
            </a:extLst>
          </p:cNvPr>
          <p:cNvSpPr>
            <a:spLocks noGrp="1"/>
          </p:cNvSpPr>
          <p:nvPr>
            <p:ph type="ftr" sz="quarter" idx="11"/>
          </p:nvPr>
        </p:nvSpPr>
        <p:spPr>
          <a:xfrm flipH="1">
            <a:off x="4038600" y="6356350"/>
            <a:ext cx="4114800" cy="365125"/>
          </a:xfrm>
        </p:spPr>
        <p:txBody>
          <a:bodyPr rtlCol="1"/>
          <a:lstStyle>
            <a:lvl1pPr algn="ctr" rtl="1">
              <a:defRPr>
                <a:latin typeface="Tahoma" panose="020B0604030504040204" pitchFamily="34" charset="0"/>
                <a:ea typeface="Tahoma" panose="020B0604030504040204" pitchFamily="34" charset="0"/>
                <a:cs typeface="Tahoma" panose="020B0604030504040204" pitchFamily="34" charset="0"/>
              </a:defRPr>
            </a:lvl1pPr>
          </a:lstStyle>
          <a:p>
            <a:endParaRPr lang="ar-SA" dirty="0"/>
          </a:p>
        </p:txBody>
      </p:sp>
      <p:sp>
        <p:nvSpPr>
          <p:cNvPr id="6" name="عنصر نائب لرقم الشريحة 5">
            <a:extLst>
              <a:ext uri="{FF2B5EF4-FFF2-40B4-BE49-F238E27FC236}">
                <a16:creationId xmlns:a16="http://schemas.microsoft.com/office/drawing/2014/main" id="{FE995127-BE30-42B7-9BE5-B83CC6A2E685}"/>
              </a:ext>
            </a:extLst>
          </p:cNvPr>
          <p:cNvSpPr>
            <a:spLocks noGrp="1"/>
          </p:cNvSpPr>
          <p:nvPr>
            <p:ph type="sldNum" sz="quarter" idx="12"/>
          </p:nvPr>
        </p:nvSpPr>
        <p:spPr>
          <a:xfrm flipH="1">
            <a:off x="838200" y="6356350"/>
            <a:ext cx="2743200" cy="365125"/>
          </a:xfrm>
        </p:spPr>
        <p:txBody>
          <a:bodyPr rtlCol="1"/>
          <a:lstStyle>
            <a:lvl1pPr algn="r" rtl="1">
              <a:defRPr>
                <a:latin typeface="Tahoma" panose="020B0604030504040204" pitchFamily="34" charset="0"/>
                <a:ea typeface="Tahoma" panose="020B0604030504040204" pitchFamily="34" charset="0"/>
                <a:cs typeface="Tahoma" panose="020B0604030504040204" pitchFamily="34" charset="0"/>
              </a:defRPr>
            </a:lvl1pPr>
          </a:lstStyle>
          <a:p>
            <a:pPr algn="l"/>
            <a:fld id="{ACEC5C30-0B3A-4B13-ADDD-7C63C8AA921B}" type="slidenum">
              <a:rPr lang="ar-SA" smtClean="0"/>
              <a:pPr algn="l"/>
              <a:t>‹#›</a:t>
            </a:fld>
            <a:endParaRPr lang="ar-SA" dirty="0"/>
          </a:p>
        </p:txBody>
      </p:sp>
    </p:spTree>
    <p:extLst>
      <p:ext uri="{BB962C8B-B14F-4D97-AF65-F5344CB8AC3E}">
        <p14:creationId xmlns:p14="http://schemas.microsoft.com/office/powerpoint/2010/main" val="3009751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العنوان والمحتوى">
    <p:spTree>
      <p:nvGrpSpPr>
        <p:cNvPr id="1" name=""/>
        <p:cNvGrpSpPr/>
        <p:nvPr/>
      </p:nvGrpSpPr>
      <p:grpSpPr>
        <a:xfrm>
          <a:off x="0" y="0"/>
          <a:ext cx="0" cy="0"/>
          <a:chOff x="0" y="0"/>
          <a:chExt cx="0" cy="0"/>
        </a:xfrm>
      </p:grpSpPr>
      <p:sp>
        <p:nvSpPr>
          <p:cNvPr id="2" name="العنوان 1">
            <a:extLst>
              <a:ext uri="{FF2B5EF4-FFF2-40B4-BE49-F238E27FC236}">
                <a16:creationId xmlns:a16="http://schemas.microsoft.com/office/drawing/2014/main" id="{C6AAE108-9C7F-4CDC-AD71-B576580A199F}"/>
              </a:ext>
            </a:extLst>
          </p:cNvPr>
          <p:cNvSpPr>
            <a:spLocks noGrp="1"/>
          </p:cNvSpPr>
          <p:nvPr>
            <p:ph type="title" hasCustomPrompt="1"/>
          </p:nvPr>
        </p:nvSpPr>
        <p:spPr>
          <a:xfrm flipH="1">
            <a:off x="838200" y="365125"/>
            <a:ext cx="10515600" cy="1325563"/>
          </a:xfrm>
        </p:spPr>
        <p:txBody>
          <a:bodyPr rtlCol="1"/>
          <a:lstStyle>
            <a:lvl1pPr algn="r" rtl="1">
              <a:defRPr>
                <a:latin typeface="Tahoma" panose="020B0604030504040204" pitchFamily="34" charset="0"/>
                <a:ea typeface="Tahoma" panose="020B0604030504040204" pitchFamily="34" charset="0"/>
                <a:cs typeface="Tahoma" panose="020B0604030504040204" pitchFamily="34" charset="0"/>
              </a:defRPr>
            </a:lvl1pPr>
          </a:lstStyle>
          <a:p>
            <a:pPr rtl="1"/>
            <a:r>
              <a:rPr lang="ar-SA" noProof="0"/>
              <a:t>انقر لتحرير نمط العنوان الرئيسي</a:t>
            </a:r>
          </a:p>
        </p:txBody>
      </p:sp>
      <p:sp>
        <p:nvSpPr>
          <p:cNvPr id="3" name="عنصر نائب للمحتوى 2">
            <a:extLst>
              <a:ext uri="{FF2B5EF4-FFF2-40B4-BE49-F238E27FC236}">
                <a16:creationId xmlns:a16="http://schemas.microsoft.com/office/drawing/2014/main" id="{5A103746-779A-435F-995A-5BF82C86C297}"/>
              </a:ext>
            </a:extLst>
          </p:cNvPr>
          <p:cNvSpPr>
            <a:spLocks noGrp="1"/>
          </p:cNvSpPr>
          <p:nvPr>
            <p:ph idx="1" hasCustomPrompt="1"/>
          </p:nvPr>
        </p:nvSpPr>
        <p:spPr>
          <a:xfrm flipH="1">
            <a:off x="838200" y="1825625"/>
            <a:ext cx="10515600" cy="4351338"/>
          </a:xfrm>
        </p:spPr>
        <p:txBody>
          <a:bodyPr rtlCol="1"/>
          <a:lstStyle>
            <a:lvl1pPr algn="r" rtl="1">
              <a:defRPr>
                <a:latin typeface="Tahoma" panose="020B0604030504040204" pitchFamily="34" charset="0"/>
                <a:ea typeface="Tahoma" panose="020B0604030504040204" pitchFamily="34" charset="0"/>
                <a:cs typeface="Tahoma" panose="020B0604030504040204" pitchFamily="34" charset="0"/>
              </a:defRPr>
            </a:lvl1pPr>
            <a:lvl2pPr algn="r" rtl="1">
              <a:defRPr>
                <a:latin typeface="Tahoma" panose="020B0604030504040204" pitchFamily="34" charset="0"/>
                <a:ea typeface="Tahoma" panose="020B0604030504040204" pitchFamily="34" charset="0"/>
                <a:cs typeface="Tahoma" panose="020B0604030504040204" pitchFamily="34" charset="0"/>
              </a:defRPr>
            </a:lvl2pPr>
            <a:lvl3pPr algn="r" rtl="1">
              <a:defRPr>
                <a:latin typeface="Tahoma" panose="020B0604030504040204" pitchFamily="34" charset="0"/>
                <a:ea typeface="Tahoma" panose="020B0604030504040204" pitchFamily="34" charset="0"/>
                <a:cs typeface="Tahoma" panose="020B0604030504040204" pitchFamily="34" charset="0"/>
              </a:defRPr>
            </a:lvl3pPr>
            <a:lvl4pPr algn="r" rtl="1">
              <a:defRPr>
                <a:latin typeface="Tahoma" panose="020B0604030504040204" pitchFamily="34" charset="0"/>
                <a:ea typeface="Tahoma" panose="020B0604030504040204" pitchFamily="34" charset="0"/>
                <a:cs typeface="Tahoma" panose="020B0604030504040204" pitchFamily="34" charset="0"/>
              </a:defRPr>
            </a:lvl4pPr>
            <a:lvl5pPr algn="r" rtl="1">
              <a:defRPr>
                <a:latin typeface="Tahoma" panose="020B0604030504040204" pitchFamily="34" charset="0"/>
                <a:ea typeface="Tahoma" panose="020B0604030504040204" pitchFamily="34" charset="0"/>
                <a:cs typeface="Tahoma" panose="020B0604030504040204" pitchFamily="34" charset="0"/>
              </a:defRPr>
            </a:lvl5pPr>
          </a:lstStyle>
          <a:p>
            <a:pPr lvl="0" rtl="1"/>
            <a:r>
              <a:rPr lang="ar-SA" noProof="0"/>
              <a:t>انقر لتحرير أنماط النص الرئيسي</a:t>
            </a:r>
          </a:p>
          <a:p>
            <a:pPr lvl="1" rtl="1"/>
            <a:r>
              <a:rPr lang="ar-SA" noProof="0"/>
              <a:t>المستوى الثاني</a:t>
            </a:r>
          </a:p>
          <a:p>
            <a:pPr lvl="2" rtl="1"/>
            <a:r>
              <a:rPr lang="ar-SA" noProof="0"/>
              <a:t>المستوى الثالث</a:t>
            </a:r>
          </a:p>
          <a:p>
            <a:pPr lvl="3" rtl="1"/>
            <a:r>
              <a:rPr lang="ar-SA" noProof="0"/>
              <a:t>المستوى الرابع</a:t>
            </a:r>
          </a:p>
          <a:p>
            <a:pPr lvl="4" rtl="1"/>
            <a:r>
              <a:rPr lang="ar-SA" noProof="0"/>
              <a:t>المستوى الخامس</a:t>
            </a:r>
          </a:p>
        </p:txBody>
      </p:sp>
      <p:sp>
        <p:nvSpPr>
          <p:cNvPr id="4" name="عنصر نائب للتاريخ 3">
            <a:extLst>
              <a:ext uri="{FF2B5EF4-FFF2-40B4-BE49-F238E27FC236}">
                <a16:creationId xmlns:a16="http://schemas.microsoft.com/office/drawing/2014/main" id="{5984E866-B322-455F-AC32-8C164B8CD9C7}"/>
              </a:ext>
            </a:extLst>
          </p:cNvPr>
          <p:cNvSpPr>
            <a:spLocks noGrp="1"/>
          </p:cNvSpPr>
          <p:nvPr>
            <p:ph type="dt" sz="half" idx="10"/>
          </p:nvPr>
        </p:nvSpPr>
        <p:spPr>
          <a:xfrm flipH="1">
            <a:off x="8610600" y="6356350"/>
            <a:ext cx="2743200" cy="365125"/>
          </a:xfrm>
        </p:spPr>
        <p:txBody>
          <a:bodyPr rtlCol="1"/>
          <a:lstStyle>
            <a:lvl1pPr algn="r" rtl="1">
              <a:defRPr>
                <a:latin typeface="Tahoma" panose="020B0604030504040204" pitchFamily="34" charset="0"/>
                <a:ea typeface="Tahoma" panose="020B0604030504040204" pitchFamily="34" charset="0"/>
                <a:cs typeface="Tahoma" panose="020B0604030504040204" pitchFamily="34" charset="0"/>
              </a:defRPr>
            </a:lvl1pPr>
          </a:lstStyle>
          <a:p>
            <a:fld id="{F9B2ED78-3577-4B6B-A502-65E1FE002341}" type="datetime1">
              <a:rPr lang="ar-SA" noProof="0" smtClean="0"/>
              <a:t>28/11/1445</a:t>
            </a:fld>
            <a:endParaRPr lang="ar-SA" noProof="0"/>
          </a:p>
        </p:txBody>
      </p:sp>
      <p:sp>
        <p:nvSpPr>
          <p:cNvPr id="5" name="عنصر نائب للتذييل 4">
            <a:extLst>
              <a:ext uri="{FF2B5EF4-FFF2-40B4-BE49-F238E27FC236}">
                <a16:creationId xmlns:a16="http://schemas.microsoft.com/office/drawing/2014/main" id="{AC0D61E0-F80F-48E7-A817-F1CECBEE9A37}"/>
              </a:ext>
            </a:extLst>
          </p:cNvPr>
          <p:cNvSpPr>
            <a:spLocks noGrp="1"/>
          </p:cNvSpPr>
          <p:nvPr>
            <p:ph type="ftr" sz="quarter" idx="11"/>
          </p:nvPr>
        </p:nvSpPr>
        <p:spPr>
          <a:xfrm flipH="1">
            <a:off x="4038600" y="6356350"/>
            <a:ext cx="4114800" cy="365125"/>
          </a:xfrm>
        </p:spPr>
        <p:txBody>
          <a:bodyPr rtlCol="1"/>
          <a:lstStyle>
            <a:lvl1pPr algn="ctr" rtl="1">
              <a:defRPr>
                <a:latin typeface="Tahoma" panose="020B0604030504040204" pitchFamily="34" charset="0"/>
                <a:ea typeface="Tahoma" panose="020B0604030504040204" pitchFamily="34" charset="0"/>
                <a:cs typeface="Tahoma" panose="020B0604030504040204" pitchFamily="34" charset="0"/>
              </a:defRPr>
            </a:lvl1pPr>
          </a:lstStyle>
          <a:p>
            <a:endParaRPr lang="ar-SA" dirty="0"/>
          </a:p>
        </p:txBody>
      </p:sp>
      <p:sp>
        <p:nvSpPr>
          <p:cNvPr id="6" name="عنصر نائب لرقم الشريحة 5">
            <a:extLst>
              <a:ext uri="{FF2B5EF4-FFF2-40B4-BE49-F238E27FC236}">
                <a16:creationId xmlns:a16="http://schemas.microsoft.com/office/drawing/2014/main" id="{5BF34AFC-4299-43F1-A312-79EF0102CEFF}"/>
              </a:ext>
            </a:extLst>
          </p:cNvPr>
          <p:cNvSpPr>
            <a:spLocks noGrp="1"/>
          </p:cNvSpPr>
          <p:nvPr>
            <p:ph type="sldNum" sz="quarter" idx="12"/>
          </p:nvPr>
        </p:nvSpPr>
        <p:spPr>
          <a:xfrm flipH="1">
            <a:off x="838200" y="6356350"/>
            <a:ext cx="2743200" cy="365125"/>
          </a:xfrm>
        </p:spPr>
        <p:txBody>
          <a:bodyPr rtlCol="1"/>
          <a:lstStyle>
            <a:lvl1pPr algn="l" rtl="1">
              <a:defRPr>
                <a:latin typeface="Tahoma" panose="020B0604030504040204" pitchFamily="34" charset="0"/>
                <a:ea typeface="Tahoma" panose="020B0604030504040204" pitchFamily="34" charset="0"/>
                <a:cs typeface="Tahoma" panose="020B0604030504040204" pitchFamily="34" charset="0"/>
              </a:defRPr>
            </a:lvl1pPr>
          </a:lstStyle>
          <a:p>
            <a:fld id="{ACEC5C30-0B3A-4B13-ADDD-7C63C8AA921B}" type="slidenum">
              <a:rPr lang="ar-SA" smtClean="0"/>
              <a:pPr/>
              <a:t>‹#›</a:t>
            </a:fld>
            <a:endParaRPr lang="ar-SA" dirty="0"/>
          </a:p>
        </p:txBody>
      </p:sp>
    </p:spTree>
    <p:extLst>
      <p:ext uri="{BB962C8B-B14F-4D97-AF65-F5344CB8AC3E}">
        <p14:creationId xmlns:p14="http://schemas.microsoft.com/office/powerpoint/2010/main" val="1552746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العنوان 1">
            <a:extLst>
              <a:ext uri="{FF2B5EF4-FFF2-40B4-BE49-F238E27FC236}">
                <a16:creationId xmlns:a16="http://schemas.microsoft.com/office/drawing/2014/main" id="{6B1E1D3E-E4B6-4EAA-BFB4-25A0557A6CB8}"/>
              </a:ext>
            </a:extLst>
          </p:cNvPr>
          <p:cNvSpPr>
            <a:spLocks noGrp="1"/>
          </p:cNvSpPr>
          <p:nvPr>
            <p:ph type="title" hasCustomPrompt="1"/>
          </p:nvPr>
        </p:nvSpPr>
        <p:spPr>
          <a:xfrm flipH="1">
            <a:off x="844550" y="1709738"/>
            <a:ext cx="10515600" cy="2852737"/>
          </a:xfrm>
        </p:spPr>
        <p:txBody>
          <a:bodyPr rtlCol="1" anchor="b"/>
          <a:lstStyle>
            <a:lvl1pPr algn="r" rtl="1">
              <a:defRPr sz="6000">
                <a:latin typeface="Tahoma" panose="020B0604030504040204" pitchFamily="34" charset="0"/>
                <a:ea typeface="Tahoma" panose="020B0604030504040204" pitchFamily="34" charset="0"/>
                <a:cs typeface="Tahoma" panose="020B0604030504040204" pitchFamily="34" charset="0"/>
              </a:defRPr>
            </a:lvl1pPr>
          </a:lstStyle>
          <a:p>
            <a:pPr rtl="1"/>
            <a:r>
              <a:rPr lang="ar-SA" noProof="0"/>
              <a:t>انقر لتحرير نمط العنوان الرئيسي</a:t>
            </a:r>
          </a:p>
        </p:txBody>
      </p:sp>
      <p:sp>
        <p:nvSpPr>
          <p:cNvPr id="3" name="عنصر نائب للنص 2">
            <a:extLst>
              <a:ext uri="{FF2B5EF4-FFF2-40B4-BE49-F238E27FC236}">
                <a16:creationId xmlns:a16="http://schemas.microsoft.com/office/drawing/2014/main" id="{6F7E0856-45A8-4EAD-A9D6-8A993968A1A8}"/>
              </a:ext>
            </a:extLst>
          </p:cNvPr>
          <p:cNvSpPr>
            <a:spLocks noGrp="1"/>
          </p:cNvSpPr>
          <p:nvPr>
            <p:ph type="body" idx="1" hasCustomPrompt="1"/>
          </p:nvPr>
        </p:nvSpPr>
        <p:spPr>
          <a:xfrm flipH="1">
            <a:off x="844550" y="4589463"/>
            <a:ext cx="10515600" cy="1500187"/>
          </a:xfrm>
        </p:spPr>
        <p:txBody>
          <a:bodyPr rtlCol="1"/>
          <a:lstStyle>
            <a:lvl1pPr marL="0" indent="0" algn="r" rtl="1">
              <a:buNone/>
              <a:defRPr sz="24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vl2pPr marL="457200" indent="0" algn="r" rtl="1">
              <a:buNone/>
              <a:defRPr sz="2000">
                <a:solidFill>
                  <a:schemeClr val="tx1">
                    <a:tint val="75000"/>
                  </a:schemeClr>
                </a:solidFill>
              </a:defRPr>
            </a:lvl2pPr>
            <a:lvl3pPr marL="914400" indent="0" algn="r" rtl="1">
              <a:buNone/>
              <a:defRPr sz="1800">
                <a:solidFill>
                  <a:schemeClr val="tx1">
                    <a:tint val="75000"/>
                  </a:schemeClr>
                </a:solidFill>
              </a:defRPr>
            </a:lvl3pPr>
            <a:lvl4pPr marL="1371600" indent="0" algn="r" rtl="1">
              <a:buNone/>
              <a:defRPr sz="1600">
                <a:solidFill>
                  <a:schemeClr val="tx1">
                    <a:tint val="75000"/>
                  </a:schemeClr>
                </a:solidFill>
              </a:defRPr>
            </a:lvl4pPr>
            <a:lvl5pPr marL="1828800" indent="0" algn="r" rtl="1">
              <a:buNone/>
              <a:defRPr sz="1600">
                <a:solidFill>
                  <a:schemeClr val="tx1">
                    <a:tint val="75000"/>
                  </a:schemeClr>
                </a:solidFill>
              </a:defRPr>
            </a:lvl5pPr>
            <a:lvl6pPr marL="2286000" indent="0" algn="r" rtl="1">
              <a:buNone/>
              <a:defRPr sz="1600">
                <a:solidFill>
                  <a:schemeClr val="tx1">
                    <a:tint val="75000"/>
                  </a:schemeClr>
                </a:solidFill>
              </a:defRPr>
            </a:lvl6pPr>
            <a:lvl7pPr marL="2743200" indent="0" algn="r" rtl="1">
              <a:buNone/>
              <a:defRPr sz="1600">
                <a:solidFill>
                  <a:schemeClr val="tx1">
                    <a:tint val="75000"/>
                  </a:schemeClr>
                </a:solidFill>
              </a:defRPr>
            </a:lvl7pPr>
            <a:lvl8pPr marL="3200400" indent="0" algn="r" rtl="1">
              <a:buNone/>
              <a:defRPr sz="1600">
                <a:solidFill>
                  <a:schemeClr val="tx1">
                    <a:tint val="75000"/>
                  </a:schemeClr>
                </a:solidFill>
              </a:defRPr>
            </a:lvl8pPr>
            <a:lvl9pPr marL="3657600" indent="0" algn="r" rtl="1">
              <a:buNone/>
              <a:defRPr sz="1600">
                <a:solidFill>
                  <a:schemeClr val="tx1">
                    <a:tint val="75000"/>
                  </a:schemeClr>
                </a:solidFill>
              </a:defRPr>
            </a:lvl9pPr>
          </a:lstStyle>
          <a:p>
            <a:pPr lvl="0" rtl="1"/>
            <a:r>
              <a:rPr lang="ar-SA" noProof="0"/>
              <a:t>انقر لتحرير أنماط النص الرئيسي</a:t>
            </a:r>
          </a:p>
        </p:txBody>
      </p:sp>
      <p:sp>
        <p:nvSpPr>
          <p:cNvPr id="4" name="عنصر نائب للتاريخ 3">
            <a:extLst>
              <a:ext uri="{FF2B5EF4-FFF2-40B4-BE49-F238E27FC236}">
                <a16:creationId xmlns:a16="http://schemas.microsoft.com/office/drawing/2014/main" id="{E90EEBE1-2BAF-4C94-8403-6E8454F9BC46}"/>
              </a:ext>
            </a:extLst>
          </p:cNvPr>
          <p:cNvSpPr>
            <a:spLocks noGrp="1"/>
          </p:cNvSpPr>
          <p:nvPr>
            <p:ph type="dt" sz="half" idx="10"/>
          </p:nvPr>
        </p:nvSpPr>
        <p:spPr>
          <a:xfrm flipH="1">
            <a:off x="8610600" y="6356350"/>
            <a:ext cx="2743200" cy="365125"/>
          </a:xfrm>
        </p:spPr>
        <p:txBody>
          <a:bodyPr rtlCol="1"/>
          <a:lstStyle>
            <a:lvl1pPr algn="r" rtl="1">
              <a:defRPr>
                <a:latin typeface="Tahoma" panose="020B0604030504040204" pitchFamily="34" charset="0"/>
                <a:ea typeface="Tahoma" panose="020B0604030504040204" pitchFamily="34" charset="0"/>
                <a:cs typeface="Tahoma" panose="020B0604030504040204" pitchFamily="34" charset="0"/>
              </a:defRPr>
            </a:lvl1pPr>
          </a:lstStyle>
          <a:p>
            <a:fld id="{A3A41182-F689-4206-9CD3-CC6B8EB9DB23}" type="datetime1">
              <a:rPr lang="ar-SA" noProof="0" smtClean="0"/>
              <a:t>28/11/1445</a:t>
            </a:fld>
            <a:endParaRPr lang="ar-SA" noProof="0"/>
          </a:p>
        </p:txBody>
      </p:sp>
      <p:sp>
        <p:nvSpPr>
          <p:cNvPr id="5" name="عنصر نائب للتذييل 4">
            <a:extLst>
              <a:ext uri="{FF2B5EF4-FFF2-40B4-BE49-F238E27FC236}">
                <a16:creationId xmlns:a16="http://schemas.microsoft.com/office/drawing/2014/main" id="{F3358F46-E931-4D79-94A5-037AFD07333B}"/>
              </a:ext>
            </a:extLst>
          </p:cNvPr>
          <p:cNvSpPr>
            <a:spLocks noGrp="1"/>
          </p:cNvSpPr>
          <p:nvPr>
            <p:ph type="ftr" sz="quarter" idx="11"/>
          </p:nvPr>
        </p:nvSpPr>
        <p:spPr>
          <a:xfrm flipH="1">
            <a:off x="4038600" y="6356350"/>
            <a:ext cx="4114800" cy="365125"/>
          </a:xfrm>
        </p:spPr>
        <p:txBody>
          <a:bodyPr rtlCol="1"/>
          <a:lstStyle>
            <a:lvl1pPr algn="ctr" rtl="1">
              <a:defRPr>
                <a:latin typeface="Tahoma" panose="020B0604030504040204" pitchFamily="34" charset="0"/>
                <a:ea typeface="Tahoma" panose="020B0604030504040204" pitchFamily="34" charset="0"/>
                <a:cs typeface="Tahoma" panose="020B0604030504040204" pitchFamily="34" charset="0"/>
              </a:defRPr>
            </a:lvl1pPr>
          </a:lstStyle>
          <a:p>
            <a:endParaRPr lang="ar-SA" dirty="0"/>
          </a:p>
        </p:txBody>
      </p:sp>
      <p:sp>
        <p:nvSpPr>
          <p:cNvPr id="6" name="عنصر نائب لرقم الشريحة 5">
            <a:extLst>
              <a:ext uri="{FF2B5EF4-FFF2-40B4-BE49-F238E27FC236}">
                <a16:creationId xmlns:a16="http://schemas.microsoft.com/office/drawing/2014/main" id="{E5130D95-EF5F-4A0A-93BD-73AEE2C2FF1B}"/>
              </a:ext>
            </a:extLst>
          </p:cNvPr>
          <p:cNvSpPr>
            <a:spLocks noGrp="1"/>
          </p:cNvSpPr>
          <p:nvPr>
            <p:ph type="sldNum" sz="quarter" idx="12"/>
          </p:nvPr>
        </p:nvSpPr>
        <p:spPr>
          <a:xfrm flipH="1">
            <a:off x="838200" y="6356350"/>
            <a:ext cx="2743200" cy="365125"/>
          </a:xfrm>
        </p:spPr>
        <p:txBody>
          <a:bodyPr rtlCol="1"/>
          <a:lstStyle>
            <a:lvl1pPr algn="l" rtl="1">
              <a:defRPr>
                <a:latin typeface="Tahoma" panose="020B0604030504040204" pitchFamily="34" charset="0"/>
                <a:ea typeface="Tahoma" panose="020B0604030504040204" pitchFamily="34" charset="0"/>
                <a:cs typeface="Tahoma" panose="020B0604030504040204" pitchFamily="34" charset="0"/>
              </a:defRPr>
            </a:lvl1pPr>
          </a:lstStyle>
          <a:p>
            <a:fld id="{ACEC5C30-0B3A-4B13-ADDD-7C63C8AA921B}" type="slidenum">
              <a:rPr lang="ar-SA" smtClean="0"/>
              <a:pPr/>
              <a:t>‹#›</a:t>
            </a:fld>
            <a:endParaRPr lang="ar-SA" dirty="0"/>
          </a:p>
        </p:txBody>
      </p:sp>
    </p:spTree>
    <p:extLst>
      <p:ext uri="{BB962C8B-B14F-4D97-AF65-F5344CB8AC3E}">
        <p14:creationId xmlns:p14="http://schemas.microsoft.com/office/powerpoint/2010/main" val="3601256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العنوان 1">
            <a:extLst>
              <a:ext uri="{FF2B5EF4-FFF2-40B4-BE49-F238E27FC236}">
                <a16:creationId xmlns:a16="http://schemas.microsoft.com/office/drawing/2014/main" id="{21BABEC0-6253-4360-B586-B9D20933DE37}"/>
              </a:ext>
            </a:extLst>
          </p:cNvPr>
          <p:cNvSpPr>
            <a:spLocks noGrp="1"/>
          </p:cNvSpPr>
          <p:nvPr>
            <p:ph type="title" hasCustomPrompt="1"/>
          </p:nvPr>
        </p:nvSpPr>
        <p:spPr>
          <a:xfrm flipH="1">
            <a:off x="838200" y="365125"/>
            <a:ext cx="10515600" cy="1325563"/>
          </a:xfrm>
        </p:spPr>
        <p:txBody>
          <a:bodyPr rtlCol="1"/>
          <a:lstStyle>
            <a:lvl1pPr algn="r" rtl="1">
              <a:defRPr>
                <a:latin typeface="Tahoma" panose="020B0604030504040204" pitchFamily="34" charset="0"/>
                <a:ea typeface="Tahoma" panose="020B0604030504040204" pitchFamily="34" charset="0"/>
                <a:cs typeface="Tahoma" panose="020B0604030504040204" pitchFamily="34" charset="0"/>
              </a:defRPr>
            </a:lvl1pPr>
          </a:lstStyle>
          <a:p>
            <a:pPr rtl="1"/>
            <a:r>
              <a:rPr lang="ar-SA" noProof="0"/>
              <a:t>انقر لتحرير نمط العنوان الرئيسي</a:t>
            </a:r>
          </a:p>
        </p:txBody>
      </p:sp>
      <p:sp>
        <p:nvSpPr>
          <p:cNvPr id="3" name="عنصر نائب للمحتوى 2">
            <a:extLst>
              <a:ext uri="{FF2B5EF4-FFF2-40B4-BE49-F238E27FC236}">
                <a16:creationId xmlns:a16="http://schemas.microsoft.com/office/drawing/2014/main" id="{A946E20B-8661-4C60-84FB-4892E8B48608}"/>
              </a:ext>
            </a:extLst>
          </p:cNvPr>
          <p:cNvSpPr>
            <a:spLocks noGrp="1"/>
          </p:cNvSpPr>
          <p:nvPr>
            <p:ph sz="half" idx="1" hasCustomPrompt="1"/>
          </p:nvPr>
        </p:nvSpPr>
        <p:spPr>
          <a:xfrm flipH="1">
            <a:off x="6172200" y="1825625"/>
            <a:ext cx="5181600" cy="4351338"/>
          </a:xfrm>
        </p:spPr>
        <p:txBody>
          <a:bodyPr rtlCol="1"/>
          <a:lstStyle>
            <a:lvl1pPr algn="r" rtl="1">
              <a:defRPr>
                <a:latin typeface="Tahoma" panose="020B0604030504040204" pitchFamily="34" charset="0"/>
                <a:ea typeface="Tahoma" panose="020B0604030504040204" pitchFamily="34" charset="0"/>
                <a:cs typeface="Tahoma" panose="020B0604030504040204" pitchFamily="34" charset="0"/>
              </a:defRPr>
            </a:lvl1pPr>
            <a:lvl2pPr algn="r" rtl="1">
              <a:defRPr>
                <a:latin typeface="Tahoma" panose="020B0604030504040204" pitchFamily="34" charset="0"/>
                <a:ea typeface="Tahoma" panose="020B0604030504040204" pitchFamily="34" charset="0"/>
                <a:cs typeface="Tahoma" panose="020B0604030504040204" pitchFamily="34" charset="0"/>
              </a:defRPr>
            </a:lvl2pPr>
            <a:lvl3pPr algn="r" rtl="1">
              <a:defRPr>
                <a:latin typeface="Tahoma" panose="020B0604030504040204" pitchFamily="34" charset="0"/>
                <a:ea typeface="Tahoma" panose="020B0604030504040204" pitchFamily="34" charset="0"/>
                <a:cs typeface="Tahoma" panose="020B0604030504040204" pitchFamily="34" charset="0"/>
              </a:defRPr>
            </a:lvl3pPr>
            <a:lvl4pPr algn="r" rtl="1">
              <a:defRPr>
                <a:latin typeface="Tahoma" panose="020B0604030504040204" pitchFamily="34" charset="0"/>
                <a:ea typeface="Tahoma" panose="020B0604030504040204" pitchFamily="34" charset="0"/>
                <a:cs typeface="Tahoma" panose="020B0604030504040204" pitchFamily="34" charset="0"/>
              </a:defRPr>
            </a:lvl4pPr>
            <a:lvl5pPr algn="r" rtl="1">
              <a:defRPr>
                <a:latin typeface="Tahoma" panose="020B0604030504040204" pitchFamily="34" charset="0"/>
                <a:ea typeface="Tahoma" panose="020B0604030504040204" pitchFamily="34" charset="0"/>
                <a:cs typeface="Tahoma" panose="020B0604030504040204" pitchFamily="34" charset="0"/>
              </a:defRPr>
            </a:lvl5pPr>
          </a:lstStyle>
          <a:p>
            <a:pPr lvl="0" rtl="1"/>
            <a:r>
              <a:rPr lang="ar-SA" noProof="0"/>
              <a:t>انقر لتحرير أنماط النص الرئيسي</a:t>
            </a:r>
          </a:p>
          <a:p>
            <a:pPr lvl="1" rtl="1"/>
            <a:r>
              <a:rPr lang="ar-SA" noProof="0"/>
              <a:t>المستوى الثاني</a:t>
            </a:r>
          </a:p>
          <a:p>
            <a:pPr lvl="2" rtl="1"/>
            <a:r>
              <a:rPr lang="ar-SA" noProof="0"/>
              <a:t>المستوى الثالث</a:t>
            </a:r>
          </a:p>
          <a:p>
            <a:pPr lvl="3" rtl="1"/>
            <a:r>
              <a:rPr lang="ar-SA" noProof="0"/>
              <a:t>المستوى الرابع</a:t>
            </a:r>
          </a:p>
          <a:p>
            <a:pPr lvl="4" rtl="1"/>
            <a:r>
              <a:rPr lang="ar-SA" noProof="0"/>
              <a:t>المستوى الخامس</a:t>
            </a:r>
          </a:p>
        </p:txBody>
      </p:sp>
      <p:sp>
        <p:nvSpPr>
          <p:cNvPr id="4" name="عنصر نائب للمحتوى 3">
            <a:extLst>
              <a:ext uri="{FF2B5EF4-FFF2-40B4-BE49-F238E27FC236}">
                <a16:creationId xmlns:a16="http://schemas.microsoft.com/office/drawing/2014/main" id="{5132BE45-79E4-479B-BD2F-46CCB0BEE628}"/>
              </a:ext>
            </a:extLst>
          </p:cNvPr>
          <p:cNvSpPr>
            <a:spLocks noGrp="1"/>
          </p:cNvSpPr>
          <p:nvPr>
            <p:ph sz="half" idx="2" hasCustomPrompt="1"/>
          </p:nvPr>
        </p:nvSpPr>
        <p:spPr>
          <a:xfrm flipH="1">
            <a:off x="838200" y="1825625"/>
            <a:ext cx="5181600" cy="4351338"/>
          </a:xfrm>
        </p:spPr>
        <p:txBody>
          <a:bodyPr rtlCol="1"/>
          <a:lstStyle>
            <a:lvl1pPr algn="r" rtl="1">
              <a:defRPr>
                <a:latin typeface="Tahoma" panose="020B0604030504040204" pitchFamily="34" charset="0"/>
                <a:ea typeface="Tahoma" panose="020B0604030504040204" pitchFamily="34" charset="0"/>
                <a:cs typeface="Tahoma" panose="020B0604030504040204" pitchFamily="34" charset="0"/>
              </a:defRPr>
            </a:lvl1pPr>
            <a:lvl2pPr algn="r" rtl="1">
              <a:defRPr>
                <a:latin typeface="Tahoma" panose="020B0604030504040204" pitchFamily="34" charset="0"/>
                <a:ea typeface="Tahoma" panose="020B0604030504040204" pitchFamily="34" charset="0"/>
                <a:cs typeface="Tahoma" panose="020B0604030504040204" pitchFamily="34" charset="0"/>
              </a:defRPr>
            </a:lvl2pPr>
            <a:lvl3pPr algn="r" rtl="1">
              <a:defRPr>
                <a:latin typeface="Tahoma" panose="020B0604030504040204" pitchFamily="34" charset="0"/>
                <a:ea typeface="Tahoma" panose="020B0604030504040204" pitchFamily="34" charset="0"/>
                <a:cs typeface="Tahoma" panose="020B0604030504040204" pitchFamily="34" charset="0"/>
              </a:defRPr>
            </a:lvl3pPr>
            <a:lvl4pPr algn="r" rtl="1">
              <a:defRPr>
                <a:latin typeface="Tahoma" panose="020B0604030504040204" pitchFamily="34" charset="0"/>
                <a:ea typeface="Tahoma" panose="020B0604030504040204" pitchFamily="34" charset="0"/>
                <a:cs typeface="Tahoma" panose="020B0604030504040204" pitchFamily="34" charset="0"/>
              </a:defRPr>
            </a:lvl4pPr>
            <a:lvl5pPr algn="r" rtl="1">
              <a:defRPr>
                <a:latin typeface="Tahoma" panose="020B0604030504040204" pitchFamily="34" charset="0"/>
                <a:ea typeface="Tahoma" panose="020B0604030504040204" pitchFamily="34" charset="0"/>
                <a:cs typeface="Tahoma" panose="020B0604030504040204" pitchFamily="34" charset="0"/>
              </a:defRPr>
            </a:lvl5pPr>
          </a:lstStyle>
          <a:p>
            <a:pPr lvl="0" rtl="1"/>
            <a:r>
              <a:rPr lang="ar-SA" noProof="0"/>
              <a:t>انقر لتحرير أنماط النص الرئيسي</a:t>
            </a:r>
          </a:p>
          <a:p>
            <a:pPr lvl="1" rtl="1"/>
            <a:r>
              <a:rPr lang="ar-SA" noProof="0"/>
              <a:t>المستوى الثاني</a:t>
            </a:r>
          </a:p>
          <a:p>
            <a:pPr lvl="2" rtl="1"/>
            <a:r>
              <a:rPr lang="ar-SA" noProof="0"/>
              <a:t>المستوى الثالث</a:t>
            </a:r>
          </a:p>
          <a:p>
            <a:pPr lvl="3" rtl="1"/>
            <a:r>
              <a:rPr lang="ar-SA" noProof="0"/>
              <a:t>المستوى الرابع</a:t>
            </a:r>
          </a:p>
          <a:p>
            <a:pPr lvl="4" rtl="1"/>
            <a:r>
              <a:rPr lang="ar-SA" noProof="0"/>
              <a:t>المستوى الخامس</a:t>
            </a:r>
          </a:p>
        </p:txBody>
      </p:sp>
      <p:sp>
        <p:nvSpPr>
          <p:cNvPr id="5" name="عنصر نائب للتاريخ 4">
            <a:extLst>
              <a:ext uri="{FF2B5EF4-FFF2-40B4-BE49-F238E27FC236}">
                <a16:creationId xmlns:a16="http://schemas.microsoft.com/office/drawing/2014/main" id="{0589105E-DF25-4F38-BDE2-9B00C2C44FC6}"/>
              </a:ext>
            </a:extLst>
          </p:cNvPr>
          <p:cNvSpPr>
            <a:spLocks noGrp="1"/>
          </p:cNvSpPr>
          <p:nvPr>
            <p:ph type="dt" sz="half" idx="10"/>
          </p:nvPr>
        </p:nvSpPr>
        <p:spPr>
          <a:xfrm flipH="1">
            <a:off x="8610600" y="6356350"/>
            <a:ext cx="2743200" cy="365125"/>
          </a:xfrm>
        </p:spPr>
        <p:txBody>
          <a:bodyPr rtlCol="1"/>
          <a:lstStyle>
            <a:lvl1pPr algn="r" rtl="1">
              <a:defRPr>
                <a:latin typeface="Tahoma" panose="020B0604030504040204" pitchFamily="34" charset="0"/>
                <a:ea typeface="Tahoma" panose="020B0604030504040204" pitchFamily="34" charset="0"/>
                <a:cs typeface="Tahoma" panose="020B0604030504040204" pitchFamily="34" charset="0"/>
              </a:defRPr>
            </a:lvl1pPr>
          </a:lstStyle>
          <a:p>
            <a:fld id="{02930E3D-2D65-402D-AE93-FFDF8199FEEA}" type="datetime1">
              <a:rPr lang="ar-SA" noProof="0" smtClean="0"/>
              <a:t>28/11/1445</a:t>
            </a:fld>
            <a:endParaRPr lang="ar-SA" noProof="0"/>
          </a:p>
        </p:txBody>
      </p:sp>
      <p:sp>
        <p:nvSpPr>
          <p:cNvPr id="6" name="عنصر نائب للتذييل 5">
            <a:extLst>
              <a:ext uri="{FF2B5EF4-FFF2-40B4-BE49-F238E27FC236}">
                <a16:creationId xmlns:a16="http://schemas.microsoft.com/office/drawing/2014/main" id="{B1D9C4A8-7467-4BAD-98A2-0B63CAC19B66}"/>
              </a:ext>
            </a:extLst>
          </p:cNvPr>
          <p:cNvSpPr>
            <a:spLocks noGrp="1"/>
          </p:cNvSpPr>
          <p:nvPr>
            <p:ph type="ftr" sz="quarter" idx="11"/>
          </p:nvPr>
        </p:nvSpPr>
        <p:spPr>
          <a:xfrm flipH="1">
            <a:off x="4038600" y="6356350"/>
            <a:ext cx="4114800" cy="365125"/>
          </a:xfrm>
        </p:spPr>
        <p:txBody>
          <a:bodyPr rtlCol="1"/>
          <a:lstStyle>
            <a:lvl1pPr algn="ctr" rtl="1">
              <a:defRPr>
                <a:latin typeface="Tahoma" panose="020B0604030504040204" pitchFamily="34" charset="0"/>
                <a:ea typeface="Tahoma" panose="020B0604030504040204" pitchFamily="34" charset="0"/>
                <a:cs typeface="Tahoma" panose="020B0604030504040204" pitchFamily="34" charset="0"/>
              </a:defRPr>
            </a:lvl1pPr>
          </a:lstStyle>
          <a:p>
            <a:endParaRPr lang="ar-SA" dirty="0"/>
          </a:p>
        </p:txBody>
      </p:sp>
      <p:sp>
        <p:nvSpPr>
          <p:cNvPr id="7" name="عنصر نائب لرقم الشريحة 6">
            <a:extLst>
              <a:ext uri="{FF2B5EF4-FFF2-40B4-BE49-F238E27FC236}">
                <a16:creationId xmlns:a16="http://schemas.microsoft.com/office/drawing/2014/main" id="{8BC5C5C0-08E4-4F7B-9E80-8925539D221B}"/>
              </a:ext>
            </a:extLst>
          </p:cNvPr>
          <p:cNvSpPr>
            <a:spLocks noGrp="1"/>
          </p:cNvSpPr>
          <p:nvPr>
            <p:ph type="sldNum" sz="quarter" idx="12"/>
          </p:nvPr>
        </p:nvSpPr>
        <p:spPr>
          <a:xfrm flipH="1">
            <a:off x="838200" y="6356350"/>
            <a:ext cx="2743200" cy="365125"/>
          </a:xfrm>
        </p:spPr>
        <p:txBody>
          <a:bodyPr rtlCol="1"/>
          <a:lstStyle>
            <a:lvl1pPr algn="l" rtl="1">
              <a:defRPr>
                <a:latin typeface="Tahoma" panose="020B0604030504040204" pitchFamily="34" charset="0"/>
                <a:ea typeface="Tahoma" panose="020B0604030504040204" pitchFamily="34" charset="0"/>
                <a:cs typeface="Tahoma" panose="020B0604030504040204" pitchFamily="34" charset="0"/>
              </a:defRPr>
            </a:lvl1pPr>
          </a:lstStyle>
          <a:p>
            <a:fld id="{ACEC5C30-0B3A-4B13-ADDD-7C63C8AA921B}" type="slidenum">
              <a:rPr lang="ar-SA" smtClean="0"/>
              <a:pPr/>
              <a:t>‹#›</a:t>
            </a:fld>
            <a:endParaRPr lang="ar-SA" dirty="0"/>
          </a:p>
        </p:txBody>
      </p:sp>
    </p:spTree>
    <p:extLst>
      <p:ext uri="{BB962C8B-B14F-4D97-AF65-F5344CB8AC3E}">
        <p14:creationId xmlns:p14="http://schemas.microsoft.com/office/powerpoint/2010/main" val="2438407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العنوان 1">
            <a:extLst>
              <a:ext uri="{FF2B5EF4-FFF2-40B4-BE49-F238E27FC236}">
                <a16:creationId xmlns:a16="http://schemas.microsoft.com/office/drawing/2014/main" id="{A47FF641-A5CC-4263-A394-2112D623A8AD}"/>
              </a:ext>
            </a:extLst>
          </p:cNvPr>
          <p:cNvSpPr>
            <a:spLocks noGrp="1"/>
          </p:cNvSpPr>
          <p:nvPr>
            <p:ph type="title" hasCustomPrompt="1"/>
          </p:nvPr>
        </p:nvSpPr>
        <p:spPr>
          <a:xfrm flipH="1">
            <a:off x="836612" y="365125"/>
            <a:ext cx="10515600" cy="1325563"/>
          </a:xfrm>
        </p:spPr>
        <p:txBody>
          <a:bodyPr rtlCol="1"/>
          <a:lstStyle>
            <a:lvl1pPr algn="r" rtl="1">
              <a:defRPr>
                <a:latin typeface="Tahoma" panose="020B0604030504040204" pitchFamily="34" charset="0"/>
                <a:ea typeface="Tahoma" panose="020B0604030504040204" pitchFamily="34" charset="0"/>
                <a:cs typeface="Tahoma" panose="020B0604030504040204" pitchFamily="34" charset="0"/>
              </a:defRPr>
            </a:lvl1pPr>
          </a:lstStyle>
          <a:p>
            <a:pPr rtl="1"/>
            <a:r>
              <a:rPr lang="ar-SA" noProof="0"/>
              <a:t>انقر لتحرير نمط العنوان الرئيسي</a:t>
            </a:r>
          </a:p>
        </p:txBody>
      </p:sp>
      <p:sp>
        <p:nvSpPr>
          <p:cNvPr id="3" name="عنصر نائب للنص 2">
            <a:extLst>
              <a:ext uri="{FF2B5EF4-FFF2-40B4-BE49-F238E27FC236}">
                <a16:creationId xmlns:a16="http://schemas.microsoft.com/office/drawing/2014/main" id="{B24D6865-C632-473C-AEC8-8D3F71562BE6}"/>
              </a:ext>
            </a:extLst>
          </p:cNvPr>
          <p:cNvSpPr>
            <a:spLocks noGrp="1"/>
          </p:cNvSpPr>
          <p:nvPr>
            <p:ph type="body" idx="1" hasCustomPrompt="1"/>
          </p:nvPr>
        </p:nvSpPr>
        <p:spPr>
          <a:xfrm flipH="1">
            <a:off x="6194425" y="1681163"/>
            <a:ext cx="5157787" cy="823912"/>
          </a:xfrm>
        </p:spPr>
        <p:txBody>
          <a:bodyPr rtlCol="1" anchor="b"/>
          <a:lstStyle>
            <a:lvl1pPr marL="0" indent="0" algn="r" rtl="1">
              <a:buNone/>
              <a:defRPr sz="2400" b="1">
                <a:latin typeface="Tahoma" panose="020B0604030504040204" pitchFamily="34" charset="0"/>
                <a:ea typeface="Tahoma" panose="020B0604030504040204" pitchFamily="34" charset="0"/>
                <a:cs typeface="Tahoma" panose="020B0604030504040204" pitchFamily="34" charset="0"/>
              </a:defRPr>
            </a:lvl1pPr>
            <a:lvl2pPr marL="457200" indent="0" algn="r" rtl="1">
              <a:buNone/>
              <a:defRPr sz="2000" b="1"/>
            </a:lvl2pPr>
            <a:lvl3pPr marL="914400" indent="0" algn="r" rtl="1">
              <a:buNone/>
              <a:defRPr sz="1800" b="1"/>
            </a:lvl3pPr>
            <a:lvl4pPr marL="1371600" indent="0" algn="r" rtl="1">
              <a:buNone/>
              <a:defRPr sz="1600" b="1"/>
            </a:lvl4pPr>
            <a:lvl5pPr marL="1828800" indent="0" algn="r" rtl="1">
              <a:buNone/>
              <a:defRPr sz="1600" b="1"/>
            </a:lvl5pPr>
            <a:lvl6pPr marL="2286000" indent="0" algn="r" rtl="1">
              <a:buNone/>
              <a:defRPr sz="1600" b="1"/>
            </a:lvl6pPr>
            <a:lvl7pPr marL="2743200" indent="0" algn="r" rtl="1">
              <a:buNone/>
              <a:defRPr sz="1600" b="1"/>
            </a:lvl7pPr>
            <a:lvl8pPr marL="3200400" indent="0" algn="r" rtl="1">
              <a:buNone/>
              <a:defRPr sz="1600" b="1"/>
            </a:lvl8pPr>
            <a:lvl9pPr marL="3657600" indent="0" algn="r" rtl="1">
              <a:buNone/>
              <a:defRPr sz="1600" b="1"/>
            </a:lvl9pPr>
          </a:lstStyle>
          <a:p>
            <a:pPr lvl="0" rtl="1"/>
            <a:r>
              <a:rPr lang="ar-SA" noProof="0"/>
              <a:t>انقر لتحرير أنماط النص الرئيسي</a:t>
            </a:r>
          </a:p>
        </p:txBody>
      </p:sp>
      <p:sp>
        <p:nvSpPr>
          <p:cNvPr id="4" name="عنصر نائب للمحتوى 3">
            <a:extLst>
              <a:ext uri="{FF2B5EF4-FFF2-40B4-BE49-F238E27FC236}">
                <a16:creationId xmlns:a16="http://schemas.microsoft.com/office/drawing/2014/main" id="{D9FDBD19-4D33-4F6A-9938-6A04B3888ECC}"/>
              </a:ext>
            </a:extLst>
          </p:cNvPr>
          <p:cNvSpPr>
            <a:spLocks noGrp="1"/>
          </p:cNvSpPr>
          <p:nvPr>
            <p:ph sz="half" idx="2" hasCustomPrompt="1"/>
          </p:nvPr>
        </p:nvSpPr>
        <p:spPr>
          <a:xfrm flipH="1">
            <a:off x="6194425" y="2505075"/>
            <a:ext cx="5157787" cy="3684588"/>
          </a:xfrm>
        </p:spPr>
        <p:txBody>
          <a:bodyPr rtlCol="1"/>
          <a:lstStyle>
            <a:lvl1pPr algn="r" rtl="1">
              <a:defRPr>
                <a:latin typeface="Tahoma" panose="020B0604030504040204" pitchFamily="34" charset="0"/>
                <a:ea typeface="Tahoma" panose="020B0604030504040204" pitchFamily="34" charset="0"/>
                <a:cs typeface="Tahoma" panose="020B0604030504040204" pitchFamily="34" charset="0"/>
              </a:defRPr>
            </a:lvl1pPr>
            <a:lvl2pPr algn="r" rtl="1">
              <a:defRPr>
                <a:latin typeface="Tahoma" panose="020B0604030504040204" pitchFamily="34" charset="0"/>
                <a:ea typeface="Tahoma" panose="020B0604030504040204" pitchFamily="34" charset="0"/>
                <a:cs typeface="Tahoma" panose="020B0604030504040204" pitchFamily="34" charset="0"/>
              </a:defRPr>
            </a:lvl2pPr>
            <a:lvl3pPr algn="r" rtl="1">
              <a:defRPr>
                <a:latin typeface="Tahoma" panose="020B0604030504040204" pitchFamily="34" charset="0"/>
                <a:ea typeface="Tahoma" panose="020B0604030504040204" pitchFamily="34" charset="0"/>
                <a:cs typeface="Tahoma" panose="020B0604030504040204" pitchFamily="34" charset="0"/>
              </a:defRPr>
            </a:lvl3pPr>
            <a:lvl4pPr algn="r" rtl="1">
              <a:defRPr>
                <a:latin typeface="Tahoma" panose="020B0604030504040204" pitchFamily="34" charset="0"/>
                <a:ea typeface="Tahoma" panose="020B0604030504040204" pitchFamily="34" charset="0"/>
                <a:cs typeface="Tahoma" panose="020B0604030504040204" pitchFamily="34" charset="0"/>
              </a:defRPr>
            </a:lvl4pPr>
            <a:lvl5pPr algn="r" rtl="1">
              <a:defRPr>
                <a:latin typeface="Tahoma" panose="020B0604030504040204" pitchFamily="34" charset="0"/>
                <a:ea typeface="Tahoma" panose="020B0604030504040204" pitchFamily="34" charset="0"/>
                <a:cs typeface="Tahoma" panose="020B0604030504040204" pitchFamily="34" charset="0"/>
              </a:defRPr>
            </a:lvl5pPr>
          </a:lstStyle>
          <a:p>
            <a:pPr lvl="0" rtl="1"/>
            <a:r>
              <a:rPr lang="ar-SA" noProof="0"/>
              <a:t>انقر لتحرير أنماط النص الرئيسي</a:t>
            </a:r>
          </a:p>
          <a:p>
            <a:pPr lvl="1" rtl="1"/>
            <a:r>
              <a:rPr lang="ar-SA" noProof="0"/>
              <a:t>المستوى الثاني</a:t>
            </a:r>
          </a:p>
          <a:p>
            <a:pPr lvl="2" rtl="1"/>
            <a:r>
              <a:rPr lang="ar-SA" noProof="0"/>
              <a:t>المستوى الثالث</a:t>
            </a:r>
          </a:p>
          <a:p>
            <a:pPr lvl="3" rtl="1"/>
            <a:r>
              <a:rPr lang="ar-SA" noProof="0"/>
              <a:t>المستوى الرابع</a:t>
            </a:r>
          </a:p>
          <a:p>
            <a:pPr lvl="4" rtl="1"/>
            <a:r>
              <a:rPr lang="ar-SA" noProof="0"/>
              <a:t>المستوى الخامس</a:t>
            </a:r>
          </a:p>
        </p:txBody>
      </p:sp>
      <p:sp>
        <p:nvSpPr>
          <p:cNvPr id="5" name="عنصر نائب للنص 4">
            <a:extLst>
              <a:ext uri="{FF2B5EF4-FFF2-40B4-BE49-F238E27FC236}">
                <a16:creationId xmlns:a16="http://schemas.microsoft.com/office/drawing/2014/main" id="{51697E46-CE4D-480E-A997-2B53B2DF55B2}"/>
              </a:ext>
            </a:extLst>
          </p:cNvPr>
          <p:cNvSpPr>
            <a:spLocks noGrp="1"/>
          </p:cNvSpPr>
          <p:nvPr>
            <p:ph type="body" sz="quarter" idx="3" hasCustomPrompt="1"/>
          </p:nvPr>
        </p:nvSpPr>
        <p:spPr>
          <a:xfrm flipH="1">
            <a:off x="836612" y="1681163"/>
            <a:ext cx="5183188" cy="823912"/>
          </a:xfrm>
        </p:spPr>
        <p:txBody>
          <a:bodyPr rtlCol="1" anchor="b"/>
          <a:lstStyle>
            <a:lvl1pPr marL="0" indent="0" algn="r" rtl="1">
              <a:buNone/>
              <a:defRPr sz="2400" b="1">
                <a:latin typeface="Tahoma" panose="020B0604030504040204" pitchFamily="34" charset="0"/>
                <a:ea typeface="Tahoma" panose="020B0604030504040204" pitchFamily="34" charset="0"/>
                <a:cs typeface="Tahoma" panose="020B0604030504040204" pitchFamily="34" charset="0"/>
              </a:defRPr>
            </a:lvl1pPr>
            <a:lvl2pPr marL="457200" indent="0" algn="r" rtl="1">
              <a:buNone/>
              <a:defRPr sz="2000" b="1"/>
            </a:lvl2pPr>
            <a:lvl3pPr marL="914400" indent="0" algn="r" rtl="1">
              <a:buNone/>
              <a:defRPr sz="1800" b="1"/>
            </a:lvl3pPr>
            <a:lvl4pPr marL="1371600" indent="0" algn="r" rtl="1">
              <a:buNone/>
              <a:defRPr sz="1600" b="1"/>
            </a:lvl4pPr>
            <a:lvl5pPr marL="1828800" indent="0" algn="r" rtl="1">
              <a:buNone/>
              <a:defRPr sz="1600" b="1"/>
            </a:lvl5pPr>
            <a:lvl6pPr marL="2286000" indent="0" algn="r" rtl="1">
              <a:buNone/>
              <a:defRPr sz="1600" b="1"/>
            </a:lvl6pPr>
            <a:lvl7pPr marL="2743200" indent="0" algn="r" rtl="1">
              <a:buNone/>
              <a:defRPr sz="1600" b="1"/>
            </a:lvl7pPr>
            <a:lvl8pPr marL="3200400" indent="0" algn="r" rtl="1">
              <a:buNone/>
              <a:defRPr sz="1600" b="1"/>
            </a:lvl8pPr>
            <a:lvl9pPr marL="3657600" indent="0" algn="r" rtl="1">
              <a:buNone/>
              <a:defRPr sz="1600" b="1"/>
            </a:lvl9pPr>
          </a:lstStyle>
          <a:p>
            <a:pPr lvl="0" rtl="1"/>
            <a:r>
              <a:rPr lang="ar-SA" noProof="0"/>
              <a:t>انقر لتحرير أنماط النص الرئيسي</a:t>
            </a:r>
          </a:p>
        </p:txBody>
      </p:sp>
      <p:sp>
        <p:nvSpPr>
          <p:cNvPr id="6" name="عنصر نائب للمحتوى 5">
            <a:extLst>
              <a:ext uri="{FF2B5EF4-FFF2-40B4-BE49-F238E27FC236}">
                <a16:creationId xmlns:a16="http://schemas.microsoft.com/office/drawing/2014/main" id="{8B8B7E36-823F-4FD4-B826-E450A1248008}"/>
              </a:ext>
            </a:extLst>
          </p:cNvPr>
          <p:cNvSpPr>
            <a:spLocks noGrp="1"/>
          </p:cNvSpPr>
          <p:nvPr>
            <p:ph sz="quarter" idx="4" hasCustomPrompt="1"/>
          </p:nvPr>
        </p:nvSpPr>
        <p:spPr>
          <a:xfrm flipH="1">
            <a:off x="836612" y="2505075"/>
            <a:ext cx="5183188" cy="3684588"/>
          </a:xfrm>
        </p:spPr>
        <p:txBody>
          <a:bodyPr rtlCol="1"/>
          <a:lstStyle>
            <a:lvl1pPr algn="r" rtl="1">
              <a:defRPr>
                <a:latin typeface="Tahoma" panose="020B0604030504040204" pitchFamily="34" charset="0"/>
                <a:ea typeface="Tahoma" panose="020B0604030504040204" pitchFamily="34" charset="0"/>
                <a:cs typeface="Tahoma" panose="020B0604030504040204" pitchFamily="34" charset="0"/>
              </a:defRPr>
            </a:lvl1pPr>
            <a:lvl2pPr algn="r" rtl="1">
              <a:defRPr>
                <a:latin typeface="Tahoma" panose="020B0604030504040204" pitchFamily="34" charset="0"/>
                <a:ea typeface="Tahoma" panose="020B0604030504040204" pitchFamily="34" charset="0"/>
                <a:cs typeface="Tahoma" panose="020B0604030504040204" pitchFamily="34" charset="0"/>
              </a:defRPr>
            </a:lvl2pPr>
            <a:lvl3pPr algn="r" rtl="1">
              <a:defRPr>
                <a:latin typeface="Tahoma" panose="020B0604030504040204" pitchFamily="34" charset="0"/>
                <a:ea typeface="Tahoma" panose="020B0604030504040204" pitchFamily="34" charset="0"/>
                <a:cs typeface="Tahoma" panose="020B0604030504040204" pitchFamily="34" charset="0"/>
              </a:defRPr>
            </a:lvl3pPr>
            <a:lvl4pPr algn="r" rtl="1">
              <a:defRPr>
                <a:latin typeface="Tahoma" panose="020B0604030504040204" pitchFamily="34" charset="0"/>
                <a:ea typeface="Tahoma" panose="020B0604030504040204" pitchFamily="34" charset="0"/>
                <a:cs typeface="Tahoma" panose="020B0604030504040204" pitchFamily="34" charset="0"/>
              </a:defRPr>
            </a:lvl4pPr>
            <a:lvl5pPr algn="r" rtl="1">
              <a:defRPr>
                <a:latin typeface="Tahoma" panose="020B0604030504040204" pitchFamily="34" charset="0"/>
                <a:ea typeface="Tahoma" panose="020B0604030504040204" pitchFamily="34" charset="0"/>
                <a:cs typeface="Tahoma" panose="020B0604030504040204" pitchFamily="34" charset="0"/>
              </a:defRPr>
            </a:lvl5pPr>
          </a:lstStyle>
          <a:p>
            <a:pPr lvl="0" rtl="1"/>
            <a:r>
              <a:rPr lang="ar-SA" noProof="0"/>
              <a:t>انقر لتحرير أنماط النص الرئيسي</a:t>
            </a:r>
          </a:p>
          <a:p>
            <a:pPr lvl="1" rtl="1"/>
            <a:r>
              <a:rPr lang="ar-SA" noProof="0"/>
              <a:t>المستوى الثاني</a:t>
            </a:r>
          </a:p>
          <a:p>
            <a:pPr lvl="2" rtl="1"/>
            <a:r>
              <a:rPr lang="ar-SA" noProof="0"/>
              <a:t>المستوى الثالث</a:t>
            </a:r>
          </a:p>
          <a:p>
            <a:pPr lvl="3" rtl="1"/>
            <a:r>
              <a:rPr lang="ar-SA" noProof="0"/>
              <a:t>المستوى الرابع</a:t>
            </a:r>
          </a:p>
          <a:p>
            <a:pPr lvl="4" rtl="1"/>
            <a:r>
              <a:rPr lang="ar-SA" noProof="0"/>
              <a:t>المستوى الخامس</a:t>
            </a:r>
          </a:p>
        </p:txBody>
      </p:sp>
      <p:sp>
        <p:nvSpPr>
          <p:cNvPr id="7" name="عنصر نائب للتاريخ 6">
            <a:extLst>
              <a:ext uri="{FF2B5EF4-FFF2-40B4-BE49-F238E27FC236}">
                <a16:creationId xmlns:a16="http://schemas.microsoft.com/office/drawing/2014/main" id="{8DBB3B14-C886-4F84-9FD5-11C8320E1FED}"/>
              </a:ext>
            </a:extLst>
          </p:cNvPr>
          <p:cNvSpPr>
            <a:spLocks noGrp="1"/>
          </p:cNvSpPr>
          <p:nvPr>
            <p:ph type="dt" sz="half" idx="10"/>
          </p:nvPr>
        </p:nvSpPr>
        <p:spPr>
          <a:xfrm flipH="1">
            <a:off x="8610600" y="6356350"/>
            <a:ext cx="2743200" cy="365125"/>
          </a:xfrm>
        </p:spPr>
        <p:txBody>
          <a:bodyPr rtlCol="1"/>
          <a:lstStyle>
            <a:lvl1pPr algn="r" rtl="1">
              <a:defRPr>
                <a:latin typeface="Tahoma" panose="020B0604030504040204" pitchFamily="34" charset="0"/>
                <a:ea typeface="Tahoma" panose="020B0604030504040204" pitchFamily="34" charset="0"/>
                <a:cs typeface="Tahoma" panose="020B0604030504040204" pitchFamily="34" charset="0"/>
              </a:defRPr>
            </a:lvl1pPr>
          </a:lstStyle>
          <a:p>
            <a:fld id="{59436CAE-D0AE-466C-8DBC-7FFC2E866480}" type="datetime1">
              <a:rPr lang="ar-SA" noProof="0" smtClean="0"/>
              <a:t>28/11/1445</a:t>
            </a:fld>
            <a:endParaRPr lang="ar-SA" noProof="0"/>
          </a:p>
        </p:txBody>
      </p:sp>
      <p:sp>
        <p:nvSpPr>
          <p:cNvPr id="8" name="عنصر نائب للتذييل 7">
            <a:extLst>
              <a:ext uri="{FF2B5EF4-FFF2-40B4-BE49-F238E27FC236}">
                <a16:creationId xmlns:a16="http://schemas.microsoft.com/office/drawing/2014/main" id="{DF9AF591-4BBF-4BF2-9EF7-F8B114DFA16A}"/>
              </a:ext>
            </a:extLst>
          </p:cNvPr>
          <p:cNvSpPr>
            <a:spLocks noGrp="1"/>
          </p:cNvSpPr>
          <p:nvPr>
            <p:ph type="ftr" sz="quarter" idx="11"/>
          </p:nvPr>
        </p:nvSpPr>
        <p:spPr>
          <a:xfrm flipH="1">
            <a:off x="4038600" y="6356350"/>
            <a:ext cx="4114800" cy="365125"/>
          </a:xfrm>
        </p:spPr>
        <p:txBody>
          <a:bodyPr rtlCol="1"/>
          <a:lstStyle>
            <a:lvl1pPr algn="ctr" rtl="1">
              <a:defRPr>
                <a:latin typeface="Tahoma" panose="020B0604030504040204" pitchFamily="34" charset="0"/>
                <a:ea typeface="Tahoma" panose="020B0604030504040204" pitchFamily="34" charset="0"/>
                <a:cs typeface="Tahoma" panose="020B0604030504040204" pitchFamily="34" charset="0"/>
              </a:defRPr>
            </a:lvl1pPr>
          </a:lstStyle>
          <a:p>
            <a:endParaRPr lang="ar-SA" dirty="0"/>
          </a:p>
        </p:txBody>
      </p:sp>
      <p:sp>
        <p:nvSpPr>
          <p:cNvPr id="9" name="عنصر نائب لرقم الشريحة 8">
            <a:extLst>
              <a:ext uri="{FF2B5EF4-FFF2-40B4-BE49-F238E27FC236}">
                <a16:creationId xmlns:a16="http://schemas.microsoft.com/office/drawing/2014/main" id="{352B1A04-B244-4AE3-8997-9B075B105971}"/>
              </a:ext>
            </a:extLst>
          </p:cNvPr>
          <p:cNvSpPr>
            <a:spLocks noGrp="1"/>
          </p:cNvSpPr>
          <p:nvPr>
            <p:ph type="sldNum" sz="quarter" idx="12"/>
          </p:nvPr>
        </p:nvSpPr>
        <p:spPr>
          <a:xfrm flipH="1">
            <a:off x="838200" y="6356350"/>
            <a:ext cx="2743200" cy="365125"/>
          </a:xfrm>
        </p:spPr>
        <p:txBody>
          <a:bodyPr rtlCol="1"/>
          <a:lstStyle>
            <a:lvl1pPr algn="r" rtl="1">
              <a:defRPr>
                <a:latin typeface="Tahoma" panose="020B0604030504040204" pitchFamily="34" charset="0"/>
                <a:ea typeface="Tahoma" panose="020B0604030504040204" pitchFamily="34" charset="0"/>
                <a:cs typeface="Tahoma" panose="020B0604030504040204" pitchFamily="34" charset="0"/>
              </a:defRPr>
            </a:lvl1pPr>
          </a:lstStyle>
          <a:p>
            <a:pPr algn="l"/>
            <a:fld id="{ACEC5C30-0B3A-4B13-ADDD-7C63C8AA921B}" type="slidenum">
              <a:rPr lang="ar-SA" smtClean="0"/>
              <a:pPr algn="l"/>
              <a:t>‹#›</a:t>
            </a:fld>
            <a:endParaRPr lang="ar-SA" dirty="0"/>
          </a:p>
        </p:txBody>
      </p:sp>
    </p:spTree>
    <p:extLst>
      <p:ext uri="{BB962C8B-B14F-4D97-AF65-F5344CB8AC3E}">
        <p14:creationId xmlns:p14="http://schemas.microsoft.com/office/powerpoint/2010/main" val="111044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العنوان فقط">
    <p:spTree>
      <p:nvGrpSpPr>
        <p:cNvPr id="1" name=""/>
        <p:cNvGrpSpPr/>
        <p:nvPr/>
      </p:nvGrpSpPr>
      <p:grpSpPr>
        <a:xfrm>
          <a:off x="0" y="0"/>
          <a:ext cx="0" cy="0"/>
          <a:chOff x="0" y="0"/>
          <a:chExt cx="0" cy="0"/>
        </a:xfrm>
      </p:grpSpPr>
      <p:sp>
        <p:nvSpPr>
          <p:cNvPr id="2" name="العنوان 1">
            <a:extLst>
              <a:ext uri="{FF2B5EF4-FFF2-40B4-BE49-F238E27FC236}">
                <a16:creationId xmlns:a16="http://schemas.microsoft.com/office/drawing/2014/main" id="{105408F1-BB29-4C6F-91C9-653A730BECC6}"/>
              </a:ext>
            </a:extLst>
          </p:cNvPr>
          <p:cNvSpPr>
            <a:spLocks noGrp="1"/>
          </p:cNvSpPr>
          <p:nvPr>
            <p:ph type="title" hasCustomPrompt="1"/>
          </p:nvPr>
        </p:nvSpPr>
        <p:spPr>
          <a:xfrm flipH="1">
            <a:off x="838200" y="365125"/>
            <a:ext cx="10515600" cy="1325563"/>
          </a:xfrm>
        </p:spPr>
        <p:txBody>
          <a:bodyPr rtlCol="1"/>
          <a:lstStyle>
            <a:lvl1pPr algn="r" rtl="1">
              <a:defRPr>
                <a:latin typeface="Tahoma" panose="020B0604030504040204" pitchFamily="34" charset="0"/>
                <a:ea typeface="Tahoma" panose="020B0604030504040204" pitchFamily="34" charset="0"/>
                <a:cs typeface="Tahoma" panose="020B0604030504040204" pitchFamily="34" charset="0"/>
              </a:defRPr>
            </a:lvl1pPr>
          </a:lstStyle>
          <a:p>
            <a:pPr rtl="1"/>
            <a:r>
              <a:rPr lang="ar-SA" noProof="0"/>
              <a:t>انقر لتحرير نمط العنوان الرئيسي</a:t>
            </a:r>
          </a:p>
        </p:txBody>
      </p:sp>
      <p:sp>
        <p:nvSpPr>
          <p:cNvPr id="3" name="عنصر نائب للتاريخ 2">
            <a:extLst>
              <a:ext uri="{FF2B5EF4-FFF2-40B4-BE49-F238E27FC236}">
                <a16:creationId xmlns:a16="http://schemas.microsoft.com/office/drawing/2014/main" id="{2F54FEF9-8D09-4091-BE99-B6264EBD34B3}"/>
              </a:ext>
            </a:extLst>
          </p:cNvPr>
          <p:cNvSpPr>
            <a:spLocks noGrp="1"/>
          </p:cNvSpPr>
          <p:nvPr>
            <p:ph type="dt" sz="half" idx="10"/>
          </p:nvPr>
        </p:nvSpPr>
        <p:spPr>
          <a:xfrm flipH="1">
            <a:off x="8610600" y="6356350"/>
            <a:ext cx="2743200" cy="365125"/>
          </a:xfrm>
        </p:spPr>
        <p:txBody>
          <a:bodyPr rtlCol="1"/>
          <a:lstStyle>
            <a:lvl1pPr algn="r" rtl="1">
              <a:defRPr>
                <a:latin typeface="Tahoma" panose="020B0604030504040204" pitchFamily="34" charset="0"/>
                <a:ea typeface="Tahoma" panose="020B0604030504040204" pitchFamily="34" charset="0"/>
                <a:cs typeface="Tahoma" panose="020B0604030504040204" pitchFamily="34" charset="0"/>
              </a:defRPr>
            </a:lvl1pPr>
          </a:lstStyle>
          <a:p>
            <a:fld id="{8B70C647-287F-437C-B21D-226BC1F6E82D}" type="datetime1">
              <a:rPr lang="ar-SA" noProof="0" smtClean="0"/>
              <a:t>28/11/1445</a:t>
            </a:fld>
            <a:endParaRPr lang="ar-SA" noProof="0"/>
          </a:p>
        </p:txBody>
      </p:sp>
      <p:sp>
        <p:nvSpPr>
          <p:cNvPr id="4" name="عنصر نائب للتذييل 3">
            <a:extLst>
              <a:ext uri="{FF2B5EF4-FFF2-40B4-BE49-F238E27FC236}">
                <a16:creationId xmlns:a16="http://schemas.microsoft.com/office/drawing/2014/main" id="{0B5F49AA-83D5-4063-9CDE-AA7763048B63}"/>
              </a:ext>
            </a:extLst>
          </p:cNvPr>
          <p:cNvSpPr>
            <a:spLocks noGrp="1"/>
          </p:cNvSpPr>
          <p:nvPr>
            <p:ph type="ftr" sz="quarter" idx="11"/>
          </p:nvPr>
        </p:nvSpPr>
        <p:spPr>
          <a:xfrm flipH="1">
            <a:off x="4038600" y="6356350"/>
            <a:ext cx="4114800" cy="365125"/>
          </a:xfrm>
        </p:spPr>
        <p:txBody>
          <a:bodyPr rtlCol="1"/>
          <a:lstStyle>
            <a:lvl1pPr algn="ctr" rtl="1">
              <a:defRPr>
                <a:latin typeface="Tahoma" panose="020B0604030504040204" pitchFamily="34" charset="0"/>
                <a:ea typeface="Tahoma" panose="020B0604030504040204" pitchFamily="34" charset="0"/>
                <a:cs typeface="Tahoma" panose="020B0604030504040204" pitchFamily="34" charset="0"/>
              </a:defRPr>
            </a:lvl1pPr>
          </a:lstStyle>
          <a:p>
            <a:endParaRPr lang="ar-SA" dirty="0"/>
          </a:p>
        </p:txBody>
      </p:sp>
      <p:sp>
        <p:nvSpPr>
          <p:cNvPr id="5" name="عنصر نائب لرقم الشريحة 4">
            <a:extLst>
              <a:ext uri="{FF2B5EF4-FFF2-40B4-BE49-F238E27FC236}">
                <a16:creationId xmlns:a16="http://schemas.microsoft.com/office/drawing/2014/main" id="{B2A2B27C-3C99-4208-B425-775413C53651}"/>
              </a:ext>
            </a:extLst>
          </p:cNvPr>
          <p:cNvSpPr>
            <a:spLocks noGrp="1"/>
          </p:cNvSpPr>
          <p:nvPr>
            <p:ph type="sldNum" sz="quarter" idx="12"/>
          </p:nvPr>
        </p:nvSpPr>
        <p:spPr>
          <a:xfrm flipH="1">
            <a:off x="838200" y="6356350"/>
            <a:ext cx="2743200" cy="365125"/>
          </a:xfrm>
        </p:spPr>
        <p:txBody>
          <a:bodyPr rtlCol="1"/>
          <a:lstStyle>
            <a:lvl1pPr algn="l" rtl="1">
              <a:defRPr>
                <a:latin typeface="Tahoma" panose="020B0604030504040204" pitchFamily="34" charset="0"/>
                <a:ea typeface="Tahoma" panose="020B0604030504040204" pitchFamily="34" charset="0"/>
                <a:cs typeface="Tahoma" panose="020B0604030504040204" pitchFamily="34" charset="0"/>
              </a:defRPr>
            </a:lvl1pPr>
          </a:lstStyle>
          <a:p>
            <a:fld id="{ACEC5C30-0B3A-4B13-ADDD-7C63C8AA921B}" type="slidenum">
              <a:rPr lang="ar-SA" smtClean="0"/>
              <a:pPr/>
              <a:t>‹#›</a:t>
            </a:fld>
            <a:endParaRPr lang="ar-SA" dirty="0"/>
          </a:p>
        </p:txBody>
      </p:sp>
    </p:spTree>
    <p:extLst>
      <p:ext uri="{BB962C8B-B14F-4D97-AF65-F5344CB8AC3E}">
        <p14:creationId xmlns:p14="http://schemas.microsoft.com/office/powerpoint/2010/main" val="161403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id="{042A62B2-A6D1-4A6F-8B20-80606F478544}"/>
              </a:ext>
            </a:extLst>
          </p:cNvPr>
          <p:cNvSpPr>
            <a:spLocks noGrp="1"/>
          </p:cNvSpPr>
          <p:nvPr>
            <p:ph type="dt" sz="half" idx="10"/>
          </p:nvPr>
        </p:nvSpPr>
        <p:spPr>
          <a:xfrm flipH="1">
            <a:off x="8610600" y="6356350"/>
            <a:ext cx="2743200" cy="365125"/>
          </a:xfrm>
        </p:spPr>
        <p:txBody>
          <a:bodyPr rtlCol="1"/>
          <a:lstStyle>
            <a:lvl1pPr algn="r" rtl="1">
              <a:defRPr>
                <a:latin typeface="Tahoma" panose="020B0604030504040204" pitchFamily="34" charset="0"/>
                <a:ea typeface="Tahoma" panose="020B0604030504040204" pitchFamily="34" charset="0"/>
                <a:cs typeface="Tahoma" panose="020B0604030504040204" pitchFamily="34" charset="0"/>
              </a:defRPr>
            </a:lvl1pPr>
          </a:lstStyle>
          <a:p>
            <a:fld id="{211F56F8-4F19-4BD3-810A-78D23243809B}" type="datetime1">
              <a:rPr lang="ar-SA" noProof="0" smtClean="0"/>
              <a:t>28/11/1445</a:t>
            </a:fld>
            <a:endParaRPr lang="ar-SA" noProof="0"/>
          </a:p>
        </p:txBody>
      </p:sp>
      <p:sp>
        <p:nvSpPr>
          <p:cNvPr id="3" name="عنصر نائب للتذييل 2">
            <a:extLst>
              <a:ext uri="{FF2B5EF4-FFF2-40B4-BE49-F238E27FC236}">
                <a16:creationId xmlns:a16="http://schemas.microsoft.com/office/drawing/2014/main" id="{C02E4958-7A46-4331-B2D8-2C31D8FCBD73}"/>
              </a:ext>
            </a:extLst>
          </p:cNvPr>
          <p:cNvSpPr>
            <a:spLocks noGrp="1"/>
          </p:cNvSpPr>
          <p:nvPr>
            <p:ph type="ftr" sz="quarter" idx="11"/>
          </p:nvPr>
        </p:nvSpPr>
        <p:spPr>
          <a:xfrm flipH="1">
            <a:off x="4038600" y="6356350"/>
            <a:ext cx="4114800" cy="365125"/>
          </a:xfrm>
        </p:spPr>
        <p:txBody>
          <a:bodyPr rtlCol="1"/>
          <a:lstStyle>
            <a:lvl1pPr algn="ctr" rtl="1">
              <a:defRPr>
                <a:latin typeface="Tahoma" panose="020B0604030504040204" pitchFamily="34" charset="0"/>
                <a:ea typeface="Tahoma" panose="020B0604030504040204" pitchFamily="34" charset="0"/>
                <a:cs typeface="Tahoma" panose="020B0604030504040204" pitchFamily="34" charset="0"/>
              </a:defRPr>
            </a:lvl1pPr>
          </a:lstStyle>
          <a:p>
            <a:endParaRPr lang="ar-SA" dirty="0"/>
          </a:p>
        </p:txBody>
      </p:sp>
      <p:sp>
        <p:nvSpPr>
          <p:cNvPr id="4" name="عنصر نائب لرقم الشريحة 3">
            <a:extLst>
              <a:ext uri="{FF2B5EF4-FFF2-40B4-BE49-F238E27FC236}">
                <a16:creationId xmlns:a16="http://schemas.microsoft.com/office/drawing/2014/main" id="{45C8548B-339B-46B2-BF01-1EE3DDC72AAD}"/>
              </a:ext>
            </a:extLst>
          </p:cNvPr>
          <p:cNvSpPr>
            <a:spLocks noGrp="1"/>
          </p:cNvSpPr>
          <p:nvPr>
            <p:ph type="sldNum" sz="quarter" idx="12"/>
          </p:nvPr>
        </p:nvSpPr>
        <p:spPr>
          <a:xfrm flipH="1">
            <a:off x="838200" y="6356350"/>
            <a:ext cx="2743200" cy="365125"/>
          </a:xfrm>
        </p:spPr>
        <p:txBody>
          <a:bodyPr rtlCol="1"/>
          <a:lstStyle>
            <a:lvl1pPr algn="l" rtl="1">
              <a:defRPr>
                <a:latin typeface="Tahoma" panose="020B0604030504040204" pitchFamily="34" charset="0"/>
                <a:ea typeface="Tahoma" panose="020B0604030504040204" pitchFamily="34" charset="0"/>
                <a:cs typeface="Tahoma" panose="020B0604030504040204" pitchFamily="34" charset="0"/>
              </a:defRPr>
            </a:lvl1pPr>
          </a:lstStyle>
          <a:p>
            <a:fld id="{ACEC5C30-0B3A-4B13-ADDD-7C63C8AA921B}" type="slidenum">
              <a:rPr lang="ar-SA" smtClean="0"/>
              <a:pPr/>
              <a:t>‹#›</a:t>
            </a:fld>
            <a:endParaRPr lang="ar-SA" dirty="0"/>
          </a:p>
        </p:txBody>
      </p:sp>
    </p:spTree>
    <p:extLst>
      <p:ext uri="{BB962C8B-B14F-4D97-AF65-F5344CB8AC3E}">
        <p14:creationId xmlns:p14="http://schemas.microsoft.com/office/powerpoint/2010/main" val="1914661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العنوان 1">
            <a:extLst>
              <a:ext uri="{FF2B5EF4-FFF2-40B4-BE49-F238E27FC236}">
                <a16:creationId xmlns:a16="http://schemas.microsoft.com/office/drawing/2014/main" id="{38EF408F-8083-4F07-9628-074C7AFE41C0}"/>
              </a:ext>
            </a:extLst>
          </p:cNvPr>
          <p:cNvSpPr>
            <a:spLocks noGrp="1"/>
          </p:cNvSpPr>
          <p:nvPr>
            <p:ph type="title" hasCustomPrompt="1"/>
          </p:nvPr>
        </p:nvSpPr>
        <p:spPr>
          <a:xfrm flipH="1">
            <a:off x="7419975" y="457200"/>
            <a:ext cx="3932237" cy="1600200"/>
          </a:xfrm>
        </p:spPr>
        <p:txBody>
          <a:bodyPr rtlCol="1" anchor="b"/>
          <a:lstStyle>
            <a:lvl1pPr algn="r" rtl="1">
              <a:defRPr sz="3200">
                <a:latin typeface="Tahoma" panose="020B0604030504040204" pitchFamily="34" charset="0"/>
                <a:ea typeface="Tahoma" panose="020B0604030504040204" pitchFamily="34" charset="0"/>
                <a:cs typeface="Tahoma" panose="020B0604030504040204" pitchFamily="34" charset="0"/>
              </a:defRPr>
            </a:lvl1pPr>
          </a:lstStyle>
          <a:p>
            <a:pPr rtl="1"/>
            <a:r>
              <a:rPr lang="ar-SA" noProof="0"/>
              <a:t>انقر لتحرير نمط العنوان الرئيسي</a:t>
            </a:r>
          </a:p>
        </p:txBody>
      </p:sp>
      <p:sp>
        <p:nvSpPr>
          <p:cNvPr id="3" name="عنصر نائب للمحتوى 2">
            <a:extLst>
              <a:ext uri="{FF2B5EF4-FFF2-40B4-BE49-F238E27FC236}">
                <a16:creationId xmlns:a16="http://schemas.microsoft.com/office/drawing/2014/main" id="{B70477E0-A333-439D-A531-30B39A813465}"/>
              </a:ext>
            </a:extLst>
          </p:cNvPr>
          <p:cNvSpPr>
            <a:spLocks noGrp="1"/>
          </p:cNvSpPr>
          <p:nvPr>
            <p:ph idx="1" hasCustomPrompt="1"/>
          </p:nvPr>
        </p:nvSpPr>
        <p:spPr>
          <a:xfrm flipH="1">
            <a:off x="836612" y="987425"/>
            <a:ext cx="6172200" cy="4873625"/>
          </a:xfrm>
        </p:spPr>
        <p:txBody>
          <a:bodyPr rtlCol="1"/>
          <a:lstStyle>
            <a:lvl1pPr algn="r" rtl="1">
              <a:defRPr sz="3200">
                <a:latin typeface="Tahoma" panose="020B0604030504040204" pitchFamily="34" charset="0"/>
                <a:ea typeface="Tahoma" panose="020B0604030504040204" pitchFamily="34" charset="0"/>
                <a:cs typeface="Tahoma" panose="020B0604030504040204" pitchFamily="34" charset="0"/>
              </a:defRPr>
            </a:lvl1pPr>
            <a:lvl2pPr algn="r" rtl="1">
              <a:defRPr sz="2800">
                <a:latin typeface="Tahoma" panose="020B0604030504040204" pitchFamily="34" charset="0"/>
                <a:ea typeface="Tahoma" panose="020B0604030504040204" pitchFamily="34" charset="0"/>
                <a:cs typeface="Tahoma" panose="020B0604030504040204" pitchFamily="34" charset="0"/>
              </a:defRPr>
            </a:lvl2pPr>
            <a:lvl3pPr algn="r" rtl="1">
              <a:defRPr sz="2400">
                <a:latin typeface="Tahoma" panose="020B0604030504040204" pitchFamily="34" charset="0"/>
                <a:ea typeface="Tahoma" panose="020B0604030504040204" pitchFamily="34" charset="0"/>
                <a:cs typeface="Tahoma" panose="020B0604030504040204" pitchFamily="34" charset="0"/>
              </a:defRPr>
            </a:lvl3pPr>
            <a:lvl4pPr algn="r" rtl="1">
              <a:defRPr sz="2000">
                <a:latin typeface="Tahoma" panose="020B0604030504040204" pitchFamily="34" charset="0"/>
                <a:ea typeface="Tahoma" panose="020B0604030504040204" pitchFamily="34" charset="0"/>
                <a:cs typeface="Tahoma" panose="020B0604030504040204" pitchFamily="34" charset="0"/>
              </a:defRPr>
            </a:lvl4pPr>
            <a:lvl5pPr algn="r" rtl="1">
              <a:defRPr sz="2000">
                <a:latin typeface="Tahoma" panose="020B0604030504040204" pitchFamily="34" charset="0"/>
                <a:ea typeface="Tahoma" panose="020B0604030504040204" pitchFamily="34" charset="0"/>
                <a:cs typeface="Tahoma" panose="020B0604030504040204" pitchFamily="34" charset="0"/>
              </a:defRPr>
            </a:lvl5pPr>
            <a:lvl6pPr algn="r" rtl="1">
              <a:defRPr sz="2000"/>
            </a:lvl6pPr>
            <a:lvl7pPr algn="r" rtl="1">
              <a:defRPr sz="2000"/>
            </a:lvl7pPr>
            <a:lvl8pPr algn="r" rtl="1">
              <a:defRPr sz="2000"/>
            </a:lvl8pPr>
            <a:lvl9pPr algn="r" rtl="1">
              <a:defRPr sz="2000"/>
            </a:lvl9pPr>
          </a:lstStyle>
          <a:p>
            <a:pPr lvl="0" rtl="1"/>
            <a:r>
              <a:rPr lang="ar-SA" noProof="0"/>
              <a:t>انقر لتحرير أنماط النص الرئيسي</a:t>
            </a:r>
          </a:p>
          <a:p>
            <a:pPr lvl="1" rtl="1"/>
            <a:r>
              <a:rPr lang="ar-SA" noProof="0"/>
              <a:t>المستوى الثاني</a:t>
            </a:r>
          </a:p>
          <a:p>
            <a:pPr lvl="2" rtl="1"/>
            <a:r>
              <a:rPr lang="ar-SA" noProof="0"/>
              <a:t>المستوى الثالث</a:t>
            </a:r>
          </a:p>
          <a:p>
            <a:pPr lvl="3" rtl="1"/>
            <a:r>
              <a:rPr lang="ar-SA" noProof="0"/>
              <a:t>المستوى الرابع</a:t>
            </a:r>
          </a:p>
          <a:p>
            <a:pPr lvl="4" rtl="1"/>
            <a:r>
              <a:rPr lang="ar-SA" noProof="0"/>
              <a:t>المستوى الخامس</a:t>
            </a:r>
          </a:p>
        </p:txBody>
      </p:sp>
      <p:sp>
        <p:nvSpPr>
          <p:cNvPr id="4" name="عنصر نائب للنص 3">
            <a:extLst>
              <a:ext uri="{FF2B5EF4-FFF2-40B4-BE49-F238E27FC236}">
                <a16:creationId xmlns:a16="http://schemas.microsoft.com/office/drawing/2014/main" id="{D5D59501-D187-414C-AACE-F838720036CC}"/>
              </a:ext>
            </a:extLst>
          </p:cNvPr>
          <p:cNvSpPr>
            <a:spLocks noGrp="1"/>
          </p:cNvSpPr>
          <p:nvPr>
            <p:ph type="body" sz="half" idx="2" hasCustomPrompt="1"/>
          </p:nvPr>
        </p:nvSpPr>
        <p:spPr>
          <a:xfrm flipH="1">
            <a:off x="7419975" y="2057400"/>
            <a:ext cx="3932237" cy="3811588"/>
          </a:xfrm>
        </p:spPr>
        <p:txBody>
          <a:bodyPr rtlCol="1"/>
          <a:lstStyle>
            <a:lvl1pPr marL="0" indent="0" algn="r" rtl="1">
              <a:buNone/>
              <a:defRPr sz="1600">
                <a:latin typeface="Tahoma" panose="020B0604030504040204" pitchFamily="34" charset="0"/>
                <a:ea typeface="Tahoma" panose="020B0604030504040204" pitchFamily="34" charset="0"/>
                <a:cs typeface="Tahoma" panose="020B0604030504040204" pitchFamily="34" charset="0"/>
              </a:defRPr>
            </a:lvl1pPr>
            <a:lvl2pPr marL="457200" indent="0" algn="r" rtl="1">
              <a:buNone/>
              <a:defRPr sz="1400"/>
            </a:lvl2pPr>
            <a:lvl3pPr marL="914400" indent="0" algn="r" rtl="1">
              <a:buNone/>
              <a:defRPr sz="1200"/>
            </a:lvl3pPr>
            <a:lvl4pPr marL="1371600" indent="0" algn="r" rtl="1">
              <a:buNone/>
              <a:defRPr sz="1000"/>
            </a:lvl4pPr>
            <a:lvl5pPr marL="1828800" indent="0" algn="r" rtl="1">
              <a:buNone/>
              <a:defRPr sz="1000"/>
            </a:lvl5pPr>
            <a:lvl6pPr marL="2286000" indent="0" algn="r" rtl="1">
              <a:buNone/>
              <a:defRPr sz="1000"/>
            </a:lvl6pPr>
            <a:lvl7pPr marL="2743200" indent="0" algn="r" rtl="1">
              <a:buNone/>
              <a:defRPr sz="1000"/>
            </a:lvl7pPr>
            <a:lvl8pPr marL="3200400" indent="0" algn="r" rtl="1">
              <a:buNone/>
              <a:defRPr sz="1000"/>
            </a:lvl8pPr>
            <a:lvl9pPr marL="3657600" indent="0" algn="r" rtl="1">
              <a:buNone/>
              <a:defRPr sz="1000"/>
            </a:lvl9pPr>
          </a:lstStyle>
          <a:p>
            <a:pPr lvl="0" rtl="1"/>
            <a:r>
              <a:rPr lang="ar-SA" noProof="0"/>
              <a:t>انقر لتحرير أنماط النص الرئيسي</a:t>
            </a:r>
          </a:p>
        </p:txBody>
      </p:sp>
      <p:sp>
        <p:nvSpPr>
          <p:cNvPr id="5" name="عنصر نائب للتاريخ 4">
            <a:extLst>
              <a:ext uri="{FF2B5EF4-FFF2-40B4-BE49-F238E27FC236}">
                <a16:creationId xmlns:a16="http://schemas.microsoft.com/office/drawing/2014/main" id="{1235F890-BB8A-49E1-880A-924FD6FE4026}"/>
              </a:ext>
            </a:extLst>
          </p:cNvPr>
          <p:cNvSpPr>
            <a:spLocks noGrp="1"/>
          </p:cNvSpPr>
          <p:nvPr>
            <p:ph type="dt" sz="half" idx="10"/>
          </p:nvPr>
        </p:nvSpPr>
        <p:spPr>
          <a:xfrm flipH="1">
            <a:off x="8610600" y="6356350"/>
            <a:ext cx="2743200" cy="365125"/>
          </a:xfrm>
        </p:spPr>
        <p:txBody>
          <a:bodyPr rtlCol="1"/>
          <a:lstStyle>
            <a:lvl1pPr algn="r" rtl="1">
              <a:defRPr>
                <a:latin typeface="Tahoma" panose="020B0604030504040204" pitchFamily="34" charset="0"/>
                <a:ea typeface="Tahoma" panose="020B0604030504040204" pitchFamily="34" charset="0"/>
                <a:cs typeface="Tahoma" panose="020B0604030504040204" pitchFamily="34" charset="0"/>
              </a:defRPr>
            </a:lvl1pPr>
          </a:lstStyle>
          <a:p>
            <a:fld id="{5FB0975B-918D-4592-A0B4-1511F63DFD1C}" type="datetime1">
              <a:rPr lang="ar-SA" noProof="0" smtClean="0"/>
              <a:t>28/11/1445</a:t>
            </a:fld>
            <a:endParaRPr lang="ar-SA" noProof="0"/>
          </a:p>
        </p:txBody>
      </p:sp>
      <p:sp>
        <p:nvSpPr>
          <p:cNvPr id="6" name="عنصر نائب للتذييل 5">
            <a:extLst>
              <a:ext uri="{FF2B5EF4-FFF2-40B4-BE49-F238E27FC236}">
                <a16:creationId xmlns:a16="http://schemas.microsoft.com/office/drawing/2014/main" id="{51CA38FE-429A-41E7-942D-ECCE639D3CA5}"/>
              </a:ext>
            </a:extLst>
          </p:cNvPr>
          <p:cNvSpPr>
            <a:spLocks noGrp="1"/>
          </p:cNvSpPr>
          <p:nvPr>
            <p:ph type="ftr" sz="quarter" idx="11"/>
          </p:nvPr>
        </p:nvSpPr>
        <p:spPr>
          <a:xfrm flipH="1">
            <a:off x="4038600" y="6356350"/>
            <a:ext cx="4114800" cy="365125"/>
          </a:xfrm>
        </p:spPr>
        <p:txBody>
          <a:bodyPr rtlCol="1"/>
          <a:lstStyle>
            <a:lvl1pPr algn="ctr" rtl="1">
              <a:defRPr>
                <a:latin typeface="Tahoma" panose="020B0604030504040204" pitchFamily="34" charset="0"/>
                <a:ea typeface="Tahoma" panose="020B0604030504040204" pitchFamily="34" charset="0"/>
                <a:cs typeface="Tahoma" panose="020B0604030504040204" pitchFamily="34" charset="0"/>
              </a:defRPr>
            </a:lvl1pPr>
          </a:lstStyle>
          <a:p>
            <a:endParaRPr lang="ar-SA" dirty="0"/>
          </a:p>
        </p:txBody>
      </p:sp>
      <p:sp>
        <p:nvSpPr>
          <p:cNvPr id="7" name="عنصر نائب لرقم الشريحة 6">
            <a:extLst>
              <a:ext uri="{FF2B5EF4-FFF2-40B4-BE49-F238E27FC236}">
                <a16:creationId xmlns:a16="http://schemas.microsoft.com/office/drawing/2014/main" id="{2401D9BC-0038-4041-AE2C-657BF99D41E9}"/>
              </a:ext>
            </a:extLst>
          </p:cNvPr>
          <p:cNvSpPr>
            <a:spLocks noGrp="1"/>
          </p:cNvSpPr>
          <p:nvPr>
            <p:ph type="sldNum" sz="quarter" idx="12"/>
          </p:nvPr>
        </p:nvSpPr>
        <p:spPr>
          <a:xfrm flipH="1">
            <a:off x="838200" y="6356350"/>
            <a:ext cx="2743200" cy="365125"/>
          </a:xfrm>
        </p:spPr>
        <p:txBody>
          <a:bodyPr rtlCol="1"/>
          <a:lstStyle>
            <a:lvl1pPr algn="r" rtl="1">
              <a:defRPr>
                <a:latin typeface="Tahoma" panose="020B0604030504040204" pitchFamily="34" charset="0"/>
                <a:ea typeface="Tahoma" panose="020B0604030504040204" pitchFamily="34" charset="0"/>
                <a:cs typeface="Tahoma" panose="020B0604030504040204" pitchFamily="34" charset="0"/>
              </a:defRPr>
            </a:lvl1pPr>
          </a:lstStyle>
          <a:p>
            <a:pPr algn="l"/>
            <a:fld id="{ACEC5C30-0B3A-4B13-ADDD-7C63C8AA921B}" type="slidenum">
              <a:rPr lang="ar-SA" smtClean="0"/>
              <a:pPr algn="l"/>
              <a:t>‹#›</a:t>
            </a:fld>
            <a:endParaRPr lang="ar-SA" dirty="0"/>
          </a:p>
        </p:txBody>
      </p:sp>
    </p:spTree>
    <p:extLst>
      <p:ext uri="{BB962C8B-B14F-4D97-AF65-F5344CB8AC3E}">
        <p14:creationId xmlns:p14="http://schemas.microsoft.com/office/powerpoint/2010/main" val="1287561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العنوان 1">
            <a:extLst>
              <a:ext uri="{FF2B5EF4-FFF2-40B4-BE49-F238E27FC236}">
                <a16:creationId xmlns:a16="http://schemas.microsoft.com/office/drawing/2014/main" id="{87956CFD-7F35-482C-A50F-B3D43ACB0AE3}"/>
              </a:ext>
            </a:extLst>
          </p:cNvPr>
          <p:cNvSpPr>
            <a:spLocks noGrp="1"/>
          </p:cNvSpPr>
          <p:nvPr>
            <p:ph type="title" hasCustomPrompt="1"/>
          </p:nvPr>
        </p:nvSpPr>
        <p:spPr>
          <a:xfrm flipH="1">
            <a:off x="7419975" y="457200"/>
            <a:ext cx="3932237" cy="1600200"/>
          </a:xfrm>
        </p:spPr>
        <p:txBody>
          <a:bodyPr rtlCol="1" anchor="b"/>
          <a:lstStyle>
            <a:lvl1pPr algn="r" rtl="1">
              <a:defRPr sz="3200">
                <a:latin typeface="Tahoma" panose="020B0604030504040204" pitchFamily="34" charset="0"/>
                <a:ea typeface="Tahoma" panose="020B0604030504040204" pitchFamily="34" charset="0"/>
                <a:cs typeface="Tahoma" panose="020B0604030504040204" pitchFamily="34" charset="0"/>
              </a:defRPr>
            </a:lvl1pPr>
          </a:lstStyle>
          <a:p>
            <a:pPr rtl="1"/>
            <a:r>
              <a:rPr lang="ar-SA" noProof="0"/>
              <a:t>انقر لتحرير نمط العنوان الرئيسي</a:t>
            </a:r>
          </a:p>
        </p:txBody>
      </p:sp>
      <p:sp>
        <p:nvSpPr>
          <p:cNvPr id="3" name="عنصر نائب للصورة 2">
            <a:extLst>
              <a:ext uri="{FF2B5EF4-FFF2-40B4-BE49-F238E27FC236}">
                <a16:creationId xmlns:a16="http://schemas.microsoft.com/office/drawing/2014/main" id="{7FD7F3EF-0FE9-46C4-A116-5DA6E26B0D5D}"/>
              </a:ext>
            </a:extLst>
          </p:cNvPr>
          <p:cNvSpPr>
            <a:spLocks noGrp="1"/>
          </p:cNvSpPr>
          <p:nvPr>
            <p:ph type="pic" idx="1"/>
          </p:nvPr>
        </p:nvSpPr>
        <p:spPr>
          <a:xfrm flipH="1">
            <a:off x="836612" y="987425"/>
            <a:ext cx="6172200" cy="4873625"/>
          </a:xfrm>
        </p:spPr>
        <p:txBody>
          <a:bodyPr rtlCol="1"/>
          <a:lstStyle>
            <a:lvl1pPr marL="0" indent="0" algn="r" rtl="1">
              <a:buNone/>
              <a:defRPr sz="3200">
                <a:latin typeface="Tahoma" panose="020B0604030504040204" pitchFamily="34" charset="0"/>
                <a:ea typeface="Tahoma" panose="020B0604030504040204" pitchFamily="34" charset="0"/>
                <a:cs typeface="Tahoma" panose="020B0604030504040204" pitchFamily="34" charset="0"/>
              </a:defRPr>
            </a:lvl1pPr>
            <a:lvl2pPr marL="457200" indent="0" algn="r" rtl="1">
              <a:buNone/>
              <a:defRPr sz="2800"/>
            </a:lvl2pPr>
            <a:lvl3pPr marL="914400" indent="0" algn="r" rtl="1">
              <a:buNone/>
              <a:defRPr sz="2400"/>
            </a:lvl3pPr>
            <a:lvl4pPr marL="1371600" indent="0" algn="r" rtl="1">
              <a:buNone/>
              <a:defRPr sz="2000"/>
            </a:lvl4pPr>
            <a:lvl5pPr marL="1828800" indent="0" algn="r" rtl="1">
              <a:buNone/>
              <a:defRPr sz="2000"/>
            </a:lvl5pPr>
            <a:lvl6pPr marL="2286000" indent="0" algn="r" rtl="1">
              <a:buNone/>
              <a:defRPr sz="2000"/>
            </a:lvl6pPr>
            <a:lvl7pPr marL="2743200" indent="0" algn="r" rtl="1">
              <a:buNone/>
              <a:defRPr sz="2000"/>
            </a:lvl7pPr>
            <a:lvl8pPr marL="3200400" indent="0" algn="r" rtl="1">
              <a:buNone/>
              <a:defRPr sz="2000"/>
            </a:lvl8pPr>
            <a:lvl9pPr marL="3657600" indent="0" algn="r" rtl="1">
              <a:buNone/>
              <a:defRPr sz="2000"/>
            </a:lvl9pPr>
          </a:lstStyle>
          <a:p>
            <a:pPr rtl="1"/>
            <a:r>
              <a:rPr lang="ar-SA" noProof="0"/>
              <a:t>انقر فوق الأيقونة لإضافة صورة</a:t>
            </a:r>
          </a:p>
        </p:txBody>
      </p:sp>
      <p:sp>
        <p:nvSpPr>
          <p:cNvPr id="4" name="عنصر نائب للنص 3">
            <a:extLst>
              <a:ext uri="{FF2B5EF4-FFF2-40B4-BE49-F238E27FC236}">
                <a16:creationId xmlns:a16="http://schemas.microsoft.com/office/drawing/2014/main" id="{D10B4041-0F17-42D8-AF16-AB099A39FFBD}"/>
              </a:ext>
            </a:extLst>
          </p:cNvPr>
          <p:cNvSpPr>
            <a:spLocks noGrp="1"/>
          </p:cNvSpPr>
          <p:nvPr>
            <p:ph type="body" sz="half" idx="2" hasCustomPrompt="1"/>
          </p:nvPr>
        </p:nvSpPr>
        <p:spPr>
          <a:xfrm flipH="1">
            <a:off x="7419975" y="2057400"/>
            <a:ext cx="3932237" cy="3811588"/>
          </a:xfrm>
        </p:spPr>
        <p:txBody>
          <a:bodyPr rtlCol="1"/>
          <a:lstStyle>
            <a:lvl1pPr marL="0" indent="0" algn="r" rtl="1">
              <a:buNone/>
              <a:defRPr sz="1600">
                <a:latin typeface="Tahoma" panose="020B0604030504040204" pitchFamily="34" charset="0"/>
                <a:ea typeface="Tahoma" panose="020B0604030504040204" pitchFamily="34" charset="0"/>
                <a:cs typeface="Tahoma" panose="020B0604030504040204" pitchFamily="34" charset="0"/>
              </a:defRPr>
            </a:lvl1pPr>
            <a:lvl2pPr marL="457200" indent="0" algn="r" rtl="1">
              <a:buNone/>
              <a:defRPr sz="1400"/>
            </a:lvl2pPr>
            <a:lvl3pPr marL="914400" indent="0" algn="r" rtl="1">
              <a:buNone/>
              <a:defRPr sz="1200"/>
            </a:lvl3pPr>
            <a:lvl4pPr marL="1371600" indent="0" algn="r" rtl="1">
              <a:buNone/>
              <a:defRPr sz="1000"/>
            </a:lvl4pPr>
            <a:lvl5pPr marL="1828800" indent="0" algn="r" rtl="1">
              <a:buNone/>
              <a:defRPr sz="1000"/>
            </a:lvl5pPr>
            <a:lvl6pPr marL="2286000" indent="0" algn="r" rtl="1">
              <a:buNone/>
              <a:defRPr sz="1000"/>
            </a:lvl6pPr>
            <a:lvl7pPr marL="2743200" indent="0" algn="r" rtl="1">
              <a:buNone/>
              <a:defRPr sz="1000"/>
            </a:lvl7pPr>
            <a:lvl8pPr marL="3200400" indent="0" algn="r" rtl="1">
              <a:buNone/>
              <a:defRPr sz="1000"/>
            </a:lvl8pPr>
            <a:lvl9pPr marL="3657600" indent="0" algn="r" rtl="1">
              <a:buNone/>
              <a:defRPr sz="1000"/>
            </a:lvl9pPr>
          </a:lstStyle>
          <a:p>
            <a:pPr lvl="0" rtl="1"/>
            <a:r>
              <a:rPr lang="ar-SA" noProof="0"/>
              <a:t>انقر لتحرير أنماط النص الرئيسي</a:t>
            </a:r>
          </a:p>
        </p:txBody>
      </p:sp>
      <p:sp>
        <p:nvSpPr>
          <p:cNvPr id="5" name="عنصر نائب للتاريخ 4">
            <a:extLst>
              <a:ext uri="{FF2B5EF4-FFF2-40B4-BE49-F238E27FC236}">
                <a16:creationId xmlns:a16="http://schemas.microsoft.com/office/drawing/2014/main" id="{8BAF67FF-F8F1-4B22-A471-9317ED3A25F0}"/>
              </a:ext>
            </a:extLst>
          </p:cNvPr>
          <p:cNvSpPr>
            <a:spLocks noGrp="1"/>
          </p:cNvSpPr>
          <p:nvPr>
            <p:ph type="dt" sz="half" idx="10"/>
          </p:nvPr>
        </p:nvSpPr>
        <p:spPr>
          <a:xfrm flipH="1">
            <a:off x="8610600" y="6356350"/>
            <a:ext cx="2743200" cy="365125"/>
          </a:xfrm>
        </p:spPr>
        <p:txBody>
          <a:bodyPr rtlCol="1"/>
          <a:lstStyle>
            <a:lvl1pPr algn="r" rtl="1">
              <a:defRPr>
                <a:latin typeface="Tahoma" panose="020B0604030504040204" pitchFamily="34" charset="0"/>
                <a:ea typeface="Tahoma" panose="020B0604030504040204" pitchFamily="34" charset="0"/>
                <a:cs typeface="Tahoma" panose="020B0604030504040204" pitchFamily="34" charset="0"/>
              </a:defRPr>
            </a:lvl1pPr>
          </a:lstStyle>
          <a:p>
            <a:fld id="{7383B7D6-94EC-41DF-B438-BBC02306D821}" type="datetime1">
              <a:rPr lang="ar-SA" noProof="0" smtClean="0"/>
              <a:t>28/11/1445</a:t>
            </a:fld>
            <a:endParaRPr lang="ar-SA" noProof="0"/>
          </a:p>
        </p:txBody>
      </p:sp>
      <p:sp>
        <p:nvSpPr>
          <p:cNvPr id="6" name="عنصر نائب للتذييل 5">
            <a:extLst>
              <a:ext uri="{FF2B5EF4-FFF2-40B4-BE49-F238E27FC236}">
                <a16:creationId xmlns:a16="http://schemas.microsoft.com/office/drawing/2014/main" id="{A73D6993-98F8-4234-B24A-02D4DB41CE93}"/>
              </a:ext>
            </a:extLst>
          </p:cNvPr>
          <p:cNvSpPr>
            <a:spLocks noGrp="1"/>
          </p:cNvSpPr>
          <p:nvPr>
            <p:ph type="ftr" sz="quarter" idx="11"/>
          </p:nvPr>
        </p:nvSpPr>
        <p:spPr>
          <a:xfrm flipH="1">
            <a:off x="4038600" y="6356350"/>
            <a:ext cx="4114800" cy="365125"/>
          </a:xfrm>
        </p:spPr>
        <p:txBody>
          <a:bodyPr rtlCol="1"/>
          <a:lstStyle>
            <a:lvl1pPr algn="ctr" rtl="1">
              <a:defRPr>
                <a:latin typeface="Tahoma" panose="020B0604030504040204" pitchFamily="34" charset="0"/>
                <a:ea typeface="Tahoma" panose="020B0604030504040204" pitchFamily="34" charset="0"/>
                <a:cs typeface="Tahoma" panose="020B0604030504040204" pitchFamily="34" charset="0"/>
              </a:defRPr>
            </a:lvl1pPr>
          </a:lstStyle>
          <a:p>
            <a:endParaRPr lang="ar-SA" dirty="0"/>
          </a:p>
        </p:txBody>
      </p:sp>
      <p:sp>
        <p:nvSpPr>
          <p:cNvPr id="7" name="عنصر نائب لرقم الشريحة 6">
            <a:extLst>
              <a:ext uri="{FF2B5EF4-FFF2-40B4-BE49-F238E27FC236}">
                <a16:creationId xmlns:a16="http://schemas.microsoft.com/office/drawing/2014/main" id="{F2A34037-0E7D-4379-ACA0-98611B2F76ED}"/>
              </a:ext>
            </a:extLst>
          </p:cNvPr>
          <p:cNvSpPr>
            <a:spLocks noGrp="1"/>
          </p:cNvSpPr>
          <p:nvPr>
            <p:ph type="sldNum" sz="quarter" idx="12"/>
          </p:nvPr>
        </p:nvSpPr>
        <p:spPr>
          <a:xfrm flipH="1">
            <a:off x="838200" y="6356350"/>
            <a:ext cx="2743200" cy="365125"/>
          </a:xfrm>
        </p:spPr>
        <p:txBody>
          <a:bodyPr rtlCol="1"/>
          <a:lstStyle>
            <a:lvl1pPr algn="l" rtl="1">
              <a:defRPr>
                <a:latin typeface="Tahoma" panose="020B0604030504040204" pitchFamily="34" charset="0"/>
                <a:ea typeface="Tahoma" panose="020B0604030504040204" pitchFamily="34" charset="0"/>
                <a:cs typeface="Tahoma" panose="020B0604030504040204" pitchFamily="34" charset="0"/>
              </a:defRPr>
            </a:lvl1pPr>
          </a:lstStyle>
          <a:p>
            <a:fld id="{ACEC5C30-0B3A-4B13-ADDD-7C63C8AA921B}" type="slidenum">
              <a:rPr lang="ar-SA" smtClean="0"/>
              <a:pPr/>
              <a:t>‹#›</a:t>
            </a:fld>
            <a:endParaRPr lang="ar-SA" dirty="0"/>
          </a:p>
        </p:txBody>
      </p:sp>
    </p:spTree>
    <p:extLst>
      <p:ext uri="{BB962C8B-B14F-4D97-AF65-F5344CB8AC3E}">
        <p14:creationId xmlns:p14="http://schemas.microsoft.com/office/powerpoint/2010/main" val="3939197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id="{E645B175-C851-453B-B2A0-9A5CFCADC073}"/>
              </a:ext>
            </a:extLst>
          </p:cNvPr>
          <p:cNvSpPr>
            <a:spLocks noGrp="1"/>
          </p:cNvSpPr>
          <p:nvPr>
            <p:ph type="title"/>
          </p:nvPr>
        </p:nvSpPr>
        <p:spPr>
          <a:xfrm flipH="1">
            <a:off x="838200" y="365125"/>
            <a:ext cx="10515600" cy="1325563"/>
          </a:xfrm>
          <a:prstGeom prst="rect">
            <a:avLst/>
          </a:prstGeom>
        </p:spPr>
        <p:txBody>
          <a:bodyPr vert="horz" lIns="91440" tIns="45720" rIns="91440" bIns="45720" rtlCol="1" anchor="ctr">
            <a:normAutofit/>
          </a:bodyPr>
          <a:lstStyle/>
          <a:p>
            <a:pPr rtl="1"/>
            <a:r>
              <a:rPr lang="ar-SA" noProof="0"/>
              <a:t>انقر لتحرير نمط العنوان الرئيسي</a:t>
            </a:r>
          </a:p>
        </p:txBody>
      </p:sp>
      <p:sp>
        <p:nvSpPr>
          <p:cNvPr id="3" name="عنصر نائب للنص 2">
            <a:extLst>
              <a:ext uri="{FF2B5EF4-FFF2-40B4-BE49-F238E27FC236}">
                <a16:creationId xmlns:a16="http://schemas.microsoft.com/office/drawing/2014/main" id="{2E65F4A2-0E4F-4E49-A0BF-BEEC72203309}"/>
              </a:ext>
            </a:extLst>
          </p:cNvPr>
          <p:cNvSpPr>
            <a:spLocks noGrp="1"/>
          </p:cNvSpPr>
          <p:nvPr>
            <p:ph type="body" idx="1"/>
          </p:nvPr>
        </p:nvSpPr>
        <p:spPr>
          <a:xfrm flipH="1">
            <a:off x="838200" y="1825625"/>
            <a:ext cx="10515600" cy="4351338"/>
          </a:xfrm>
          <a:prstGeom prst="rect">
            <a:avLst/>
          </a:prstGeom>
        </p:spPr>
        <p:txBody>
          <a:bodyPr vert="horz" lIns="91440" tIns="45720" rIns="91440" bIns="45720" rtlCol="1">
            <a:normAutofit/>
          </a:bodyPr>
          <a:lstStyle/>
          <a:p>
            <a:pPr lvl="0" rtl="1"/>
            <a:r>
              <a:rPr lang="ar-SA" noProof="0"/>
              <a:t>انقر لتحرير أنماط النص الرئيسي</a:t>
            </a:r>
          </a:p>
          <a:p>
            <a:pPr lvl="1" rtl="1"/>
            <a:r>
              <a:rPr lang="ar-SA" noProof="0"/>
              <a:t>المستوى الثاني</a:t>
            </a:r>
          </a:p>
          <a:p>
            <a:pPr lvl="2" rtl="1"/>
            <a:r>
              <a:rPr lang="ar-SA" noProof="0"/>
              <a:t>المستوى الثالث</a:t>
            </a:r>
          </a:p>
          <a:p>
            <a:pPr lvl="3" rtl="1"/>
            <a:r>
              <a:rPr lang="ar-SA" noProof="0"/>
              <a:t>المستوى الرابع</a:t>
            </a:r>
          </a:p>
          <a:p>
            <a:pPr lvl="4" rtl="1"/>
            <a:r>
              <a:rPr lang="ar-SA" noProof="0"/>
              <a:t>المستوى الخامس</a:t>
            </a:r>
          </a:p>
        </p:txBody>
      </p:sp>
      <p:sp>
        <p:nvSpPr>
          <p:cNvPr id="4" name="عنصر نائب للتاريخ 3">
            <a:extLst>
              <a:ext uri="{FF2B5EF4-FFF2-40B4-BE49-F238E27FC236}">
                <a16:creationId xmlns:a16="http://schemas.microsoft.com/office/drawing/2014/main" id="{9328AA27-3F13-4BFD-B949-21CF31910889}"/>
              </a:ext>
            </a:extLst>
          </p:cNvPr>
          <p:cNvSpPr>
            <a:spLocks noGrp="1"/>
          </p:cNvSpPr>
          <p:nvPr>
            <p:ph type="dt" sz="half" idx="2"/>
          </p:nvPr>
        </p:nvSpPr>
        <p:spPr>
          <a:xfrm flipH="1">
            <a:off x="8610600" y="6356350"/>
            <a:ext cx="2743200" cy="365125"/>
          </a:xfrm>
          <a:prstGeom prst="rect">
            <a:avLst/>
          </a:prstGeom>
        </p:spPr>
        <p:txBody>
          <a:bodyPr vert="horz" lIns="91440" tIns="45720" rIns="91440" bIns="45720" rtlCol="1" anchor="ctr"/>
          <a:lstStyle>
            <a:lvl1pPr algn="r" rtl="1">
              <a:defRPr sz="12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fld id="{C1162619-FFA5-4F22-B1C8-DAAEDAD67BCF}" type="datetime1">
              <a:rPr lang="ar-SA" noProof="0" smtClean="0"/>
              <a:t>28/11/1445</a:t>
            </a:fld>
            <a:endParaRPr lang="ar-SA" noProof="0"/>
          </a:p>
        </p:txBody>
      </p:sp>
      <p:sp>
        <p:nvSpPr>
          <p:cNvPr id="5" name="عنصر نائب للتذييل 4">
            <a:extLst>
              <a:ext uri="{FF2B5EF4-FFF2-40B4-BE49-F238E27FC236}">
                <a16:creationId xmlns:a16="http://schemas.microsoft.com/office/drawing/2014/main" id="{EEEE99A2-0FED-42D4-9FBD-08CC1C3F81BC}"/>
              </a:ext>
            </a:extLst>
          </p:cNvPr>
          <p:cNvSpPr>
            <a:spLocks noGrp="1"/>
          </p:cNvSpPr>
          <p:nvPr>
            <p:ph type="ftr" sz="quarter" idx="3"/>
          </p:nvPr>
        </p:nvSpPr>
        <p:spPr>
          <a:xfrm flipH="1">
            <a:off x="4038600" y="6356350"/>
            <a:ext cx="4114800" cy="365125"/>
          </a:xfrm>
          <a:prstGeom prst="rect">
            <a:avLst/>
          </a:prstGeom>
        </p:spPr>
        <p:txBody>
          <a:bodyPr vert="horz" lIns="91440" tIns="45720" rIns="91440" bIns="45720" rtlCol="1" anchor="ctr"/>
          <a:lstStyle>
            <a:lvl1pPr algn="ctr" rtl="1">
              <a:defRPr sz="12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endParaRPr lang="ar-SA" noProof="0"/>
          </a:p>
        </p:txBody>
      </p:sp>
      <p:sp>
        <p:nvSpPr>
          <p:cNvPr id="6" name="عنصر نائب لرقم الشريحة 5">
            <a:extLst>
              <a:ext uri="{FF2B5EF4-FFF2-40B4-BE49-F238E27FC236}">
                <a16:creationId xmlns:a16="http://schemas.microsoft.com/office/drawing/2014/main" id="{DF2468D4-5440-4CE2-BAB3-61D83F628C58}"/>
              </a:ext>
            </a:extLst>
          </p:cNvPr>
          <p:cNvSpPr>
            <a:spLocks noGrp="1"/>
          </p:cNvSpPr>
          <p:nvPr>
            <p:ph type="sldNum" sz="quarter" idx="4"/>
          </p:nvPr>
        </p:nvSpPr>
        <p:spPr>
          <a:xfrm flipH="1">
            <a:off x="838200" y="6356350"/>
            <a:ext cx="2743200" cy="365125"/>
          </a:xfrm>
          <a:prstGeom prst="rect">
            <a:avLst/>
          </a:prstGeom>
        </p:spPr>
        <p:txBody>
          <a:bodyPr vert="horz" lIns="91440" tIns="45720" rIns="91440" bIns="45720" rtlCol="1" anchor="ctr"/>
          <a:lstStyle>
            <a:lvl1pPr algn="l" rtl="1">
              <a:defRPr sz="12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fld id="{ACEC5C30-0B3A-4B13-ADDD-7C63C8AA921B}" type="slidenum">
              <a:rPr lang="ar-SA" smtClean="0"/>
              <a:pPr/>
              <a:t>‹#›</a:t>
            </a:fld>
            <a:endParaRPr lang="ar-SA" dirty="0"/>
          </a:p>
        </p:txBody>
      </p:sp>
    </p:spTree>
    <p:extLst>
      <p:ext uri="{BB962C8B-B14F-4D97-AF65-F5344CB8AC3E}">
        <p14:creationId xmlns:p14="http://schemas.microsoft.com/office/powerpoint/2010/main" val="4122039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sldNum="0" hdr="0" ftr="0" dt="0"/>
  <p:txStyles>
    <p:titleStyle>
      <a:lvl1pPr algn="r" defTabSz="914400" rtl="1" eaLnBrk="1" latinLnBrk="0" hangingPunct="1">
        <a:lnSpc>
          <a:spcPct val="90000"/>
        </a:lnSpc>
        <a:spcBef>
          <a:spcPct val="0"/>
        </a:spcBef>
        <a:buNone/>
        <a:defRPr sz="4400" kern="1200">
          <a:solidFill>
            <a:schemeClr val="tx1"/>
          </a:solidFill>
          <a:latin typeface="Tahoma" panose="020B0604030504040204" pitchFamily="34" charset="0"/>
          <a:ea typeface="Tahoma" panose="020B0604030504040204" pitchFamily="34" charset="0"/>
          <a:cs typeface="Tahoma" panose="020B0604030504040204" pitchFamily="34" charset="0"/>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svg"/><Relationship Id="rId2" Type="http://schemas.openxmlformats.org/officeDocument/2006/relationships/notesSlide" Target="../notesSlides/notesSlide1.xml"/><Relationship Id="rId16" Type="http://schemas.openxmlformats.org/officeDocument/2006/relationships/image" Target="../media/image14.svg"/><Relationship Id="rId1" Type="http://schemas.openxmlformats.org/officeDocument/2006/relationships/slideLayout" Target="../slideLayouts/slideLayout1.xml"/><Relationship Id="rId6" Type="http://schemas.openxmlformats.org/officeDocument/2006/relationships/image" Target="../media/image4.sv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svg"/><Relationship Id="rId4" Type="http://schemas.openxmlformats.org/officeDocument/2006/relationships/image" Target="../media/image2.svg"/><Relationship Id="rId9" Type="http://schemas.openxmlformats.org/officeDocument/2006/relationships/image" Target="../media/image7.png"/><Relationship Id="rId14" Type="http://schemas.openxmlformats.org/officeDocument/2006/relationships/image" Target="../media/image12.sv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8.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svg"/><Relationship Id="rId2" Type="http://schemas.openxmlformats.org/officeDocument/2006/relationships/notesSlide" Target="../notesSlides/notesSlide8.xml"/><Relationship Id="rId16" Type="http://schemas.openxmlformats.org/officeDocument/2006/relationships/image" Target="../media/image14.svg"/><Relationship Id="rId1" Type="http://schemas.openxmlformats.org/officeDocument/2006/relationships/slideLayout" Target="../slideLayouts/slideLayout1.xml"/><Relationship Id="rId6" Type="http://schemas.openxmlformats.org/officeDocument/2006/relationships/image" Target="../media/image4.sv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svg"/><Relationship Id="rId4" Type="http://schemas.openxmlformats.org/officeDocument/2006/relationships/image" Target="../media/image2.svg"/><Relationship Id="rId9" Type="http://schemas.openxmlformats.org/officeDocument/2006/relationships/image" Target="../media/image7.png"/><Relationship Id="rId14" Type="http://schemas.openxmlformats.org/officeDocument/2006/relationships/image" Target="../media/image12.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العنوان 1">
            <a:extLst>
              <a:ext uri="{FF2B5EF4-FFF2-40B4-BE49-F238E27FC236}">
                <a16:creationId xmlns:a16="http://schemas.microsoft.com/office/drawing/2014/main" id="{F4B5F415-7490-4054-85B4-10F7AE6D3385}"/>
              </a:ext>
            </a:extLst>
          </p:cNvPr>
          <p:cNvSpPr>
            <a:spLocks noGrp="1"/>
          </p:cNvSpPr>
          <p:nvPr>
            <p:ph type="ctrTitle"/>
          </p:nvPr>
        </p:nvSpPr>
        <p:spPr>
          <a:xfrm flipH="1">
            <a:off x="1524000" y="852207"/>
            <a:ext cx="9144000" cy="2387600"/>
          </a:xfrm>
        </p:spPr>
        <p:txBody>
          <a:bodyPr rtlCol="1">
            <a:normAutofit/>
          </a:bodyPr>
          <a:lstStyle/>
          <a:p>
            <a:pPr rtl="0"/>
            <a:r>
              <a:rPr lang="en-US" sz="8000" dirty="0">
                <a:solidFill>
                  <a:schemeClr val="bg1"/>
                </a:solidFill>
              </a:rPr>
              <a:t>Dual Use Research of Concern (DURC) </a:t>
            </a:r>
            <a:endParaRPr lang="ar-SA" sz="8000" dirty="0">
              <a:solidFill>
                <a:schemeClr val="bg1"/>
              </a:solidFill>
            </a:endParaRPr>
          </a:p>
        </p:txBody>
      </p:sp>
      <p:cxnSp>
        <p:nvCxnSpPr>
          <p:cNvPr id="5" name="رابط مستقيم 4">
            <a:extLst>
              <a:ext uri="{FF2B5EF4-FFF2-40B4-BE49-F238E27FC236}">
                <a16:creationId xmlns:a16="http://schemas.microsoft.com/office/drawing/2014/main" id="{AA65E432-C1E6-4C36-BF8E-2DA25E65DC32}"/>
              </a:ext>
              <a:ext uri="{C183D7F6-B498-43B3-948B-1728B52AA6E4}">
                <adec:decorative xmlns:adec="http://schemas.microsoft.com/office/drawing/2017/decorative" val="1"/>
              </a:ext>
            </a:extLst>
          </p:cNvPr>
          <p:cNvCxnSpPr>
            <a:cxnSpLocks/>
          </p:cNvCxnSpPr>
          <p:nvPr/>
        </p:nvCxnSpPr>
        <p:spPr>
          <a:xfrm flipH="1">
            <a:off x="3554015" y="3278339"/>
            <a:ext cx="508397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عنوان فرعي 2">
            <a:extLst>
              <a:ext uri="{FF2B5EF4-FFF2-40B4-BE49-F238E27FC236}">
                <a16:creationId xmlns:a16="http://schemas.microsoft.com/office/drawing/2014/main" id="{D05F6415-1E7C-453D-B6B7-DBF76BDA691B}"/>
              </a:ext>
            </a:extLst>
          </p:cNvPr>
          <p:cNvSpPr>
            <a:spLocks noGrp="1"/>
          </p:cNvSpPr>
          <p:nvPr>
            <p:ph type="subTitle" idx="1"/>
          </p:nvPr>
        </p:nvSpPr>
        <p:spPr>
          <a:xfrm flipH="1">
            <a:off x="371976" y="3959479"/>
            <a:ext cx="9144000" cy="1655762"/>
          </a:xfrm>
        </p:spPr>
        <p:txBody>
          <a:bodyPr rtlCol="1">
            <a:normAutofit fontScale="92500" lnSpcReduction="20000"/>
          </a:bodyPr>
          <a:lstStyle/>
          <a:p>
            <a:pPr rtl="1"/>
            <a:r>
              <a:rPr lang="en-US" sz="2800" dirty="0">
                <a:solidFill>
                  <a:schemeClr val="bg1"/>
                </a:solidFill>
              </a:rPr>
              <a:t>M.Sc. Amna Shaker</a:t>
            </a:r>
          </a:p>
          <a:p>
            <a:pPr rtl="1"/>
            <a:r>
              <a:rPr lang="en-US" sz="2800" dirty="0">
                <a:solidFill>
                  <a:schemeClr val="bg1"/>
                </a:solidFill>
              </a:rPr>
              <a:t>College of Science</a:t>
            </a:r>
          </a:p>
          <a:p>
            <a:pPr rtl="1"/>
            <a:r>
              <a:rPr lang="en-US" sz="2800" dirty="0">
                <a:solidFill>
                  <a:schemeClr val="bg1"/>
                </a:solidFill>
              </a:rPr>
              <a:t>Medical Biotechnology Department</a:t>
            </a:r>
          </a:p>
          <a:p>
            <a:pPr rtl="1"/>
            <a:r>
              <a:rPr lang="en-US" sz="2800" dirty="0">
                <a:solidFill>
                  <a:schemeClr val="bg1"/>
                </a:solidFill>
              </a:rPr>
              <a:t>Al-</a:t>
            </a:r>
            <a:r>
              <a:rPr lang="en-US" sz="2800" dirty="0" err="1">
                <a:solidFill>
                  <a:schemeClr val="bg1"/>
                </a:solidFill>
              </a:rPr>
              <a:t>Mustaqbal</a:t>
            </a:r>
            <a:r>
              <a:rPr lang="en-US" sz="2800" dirty="0">
                <a:solidFill>
                  <a:schemeClr val="bg1"/>
                </a:solidFill>
              </a:rPr>
              <a:t> University</a:t>
            </a:r>
          </a:p>
          <a:p>
            <a:pPr rtl="1"/>
            <a:endParaRPr lang="ar-SA" sz="2800" dirty="0">
              <a:solidFill>
                <a:schemeClr val="bg1"/>
              </a:solidFill>
            </a:endParaRPr>
          </a:p>
        </p:txBody>
      </p:sp>
      <p:pic>
        <p:nvPicPr>
          <p:cNvPr id="15" name="الرسم البياني 14">
            <a:extLst>
              <a:ext uri="{FF2B5EF4-FFF2-40B4-BE49-F238E27FC236}">
                <a16:creationId xmlns:a16="http://schemas.microsoft.com/office/drawing/2014/main" id="{2A123BD8-A09C-49C0-98E8-54B55610A928}"/>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0968606" flipH="1">
            <a:off x="5179036" y="5252463"/>
            <a:ext cx="3194131" cy="3194131"/>
          </a:xfrm>
          <a:prstGeom prst="rect">
            <a:avLst/>
          </a:prstGeom>
        </p:spPr>
      </p:pic>
      <p:pic>
        <p:nvPicPr>
          <p:cNvPr id="11" name="الرسم البياني 10">
            <a:extLst>
              <a:ext uri="{FF2B5EF4-FFF2-40B4-BE49-F238E27FC236}">
                <a16:creationId xmlns:a16="http://schemas.microsoft.com/office/drawing/2014/main" id="{3CB00449-E308-4DF3-9CFD-9A7D30B672DE}"/>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20261393">
            <a:off x="10094762" y="1663257"/>
            <a:ext cx="2684499" cy="2684499"/>
          </a:xfrm>
          <a:prstGeom prst="rect">
            <a:avLst/>
          </a:prstGeom>
        </p:spPr>
      </p:pic>
      <p:pic>
        <p:nvPicPr>
          <p:cNvPr id="13" name="الرسم البياني 12">
            <a:extLst>
              <a:ext uri="{FF2B5EF4-FFF2-40B4-BE49-F238E27FC236}">
                <a16:creationId xmlns:a16="http://schemas.microsoft.com/office/drawing/2014/main" id="{6A56DF0C-1331-406E-AEE6-06E0E59FB9A8}"/>
              </a:ext>
              <a:ext uri="{C183D7F6-B498-43B3-948B-1728B52AA6E4}">
                <adec:decorative xmlns:adec="http://schemas.microsoft.com/office/drawing/2017/decorative" val="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rot="521031" flipH="1">
            <a:off x="7818235" y="4797205"/>
            <a:ext cx="2453456" cy="2453456"/>
          </a:xfrm>
          <a:prstGeom prst="rect">
            <a:avLst/>
          </a:prstGeom>
        </p:spPr>
      </p:pic>
      <p:pic>
        <p:nvPicPr>
          <p:cNvPr id="7" name="الرسم البياني 6">
            <a:extLst>
              <a:ext uri="{FF2B5EF4-FFF2-40B4-BE49-F238E27FC236}">
                <a16:creationId xmlns:a16="http://schemas.microsoft.com/office/drawing/2014/main" id="{88D22565-F42F-439B-A6A4-CF161165E6B6}"/>
              </a:ext>
              <a:ext uri="{C183D7F6-B498-43B3-948B-1728B52AA6E4}">
                <adec:decorative xmlns:adec="http://schemas.microsoft.com/office/drawing/2017/decorative" val="1"/>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20386303" flipH="1">
            <a:off x="9438410" y="3688628"/>
            <a:ext cx="3245427" cy="3245427"/>
          </a:xfrm>
          <a:prstGeom prst="rect">
            <a:avLst/>
          </a:prstGeom>
        </p:spPr>
      </p:pic>
      <p:pic>
        <p:nvPicPr>
          <p:cNvPr id="9" name="الرسم البياني 8">
            <a:extLst>
              <a:ext uri="{FF2B5EF4-FFF2-40B4-BE49-F238E27FC236}">
                <a16:creationId xmlns:a16="http://schemas.microsoft.com/office/drawing/2014/main" id="{B46E3E84-D1E6-4422-AA93-3EE98A821B98}"/>
              </a:ext>
              <a:ext uri="{C183D7F6-B498-43B3-948B-1728B52AA6E4}">
                <adec:decorative xmlns:adec="http://schemas.microsoft.com/office/drawing/2017/decorative" val="1"/>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rot="1148875" flipH="1">
            <a:off x="-215152" y="2495673"/>
            <a:ext cx="3005286" cy="3005286"/>
          </a:xfrm>
          <a:prstGeom prst="rect">
            <a:avLst/>
          </a:prstGeom>
        </p:spPr>
      </p:pic>
      <p:pic>
        <p:nvPicPr>
          <p:cNvPr id="19" name="الرسم البياني 18">
            <a:extLst>
              <a:ext uri="{FF2B5EF4-FFF2-40B4-BE49-F238E27FC236}">
                <a16:creationId xmlns:a16="http://schemas.microsoft.com/office/drawing/2014/main" id="{39130E3C-1E93-4315-AE76-13C55147DCF2}"/>
              </a:ext>
              <a:ext uri="{C183D7F6-B498-43B3-948B-1728B52AA6E4}">
                <adec:decorative xmlns:adec="http://schemas.microsoft.com/office/drawing/2017/decorative" val="1"/>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rot="2710505" flipH="1">
            <a:off x="445879" y="145767"/>
            <a:ext cx="1574403" cy="1574403"/>
          </a:xfrm>
          <a:prstGeom prst="rect">
            <a:avLst/>
          </a:prstGeom>
        </p:spPr>
      </p:pic>
      <p:pic>
        <p:nvPicPr>
          <p:cNvPr id="21" name="الرسم البياني 20">
            <a:extLst>
              <a:ext uri="{FF2B5EF4-FFF2-40B4-BE49-F238E27FC236}">
                <a16:creationId xmlns:a16="http://schemas.microsoft.com/office/drawing/2014/main" id="{FFEC1660-205F-490E-800A-0D57D250BAE4}"/>
              </a:ext>
              <a:ext uri="{C183D7F6-B498-43B3-948B-1728B52AA6E4}">
                <adec:decorative xmlns:adec="http://schemas.microsoft.com/office/drawing/2017/decorative" val="1"/>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rot="1079210" flipH="1">
            <a:off x="-214079" y="783939"/>
            <a:ext cx="1488402" cy="1488402"/>
          </a:xfrm>
          <a:prstGeom prst="rect">
            <a:avLst/>
          </a:prstGeom>
        </p:spPr>
      </p:pic>
    </p:spTree>
    <p:extLst>
      <p:ext uri="{BB962C8B-B14F-4D97-AF65-F5344CB8AC3E}">
        <p14:creationId xmlns:p14="http://schemas.microsoft.com/office/powerpoint/2010/main" val="2906397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العنوان 1">
            <a:extLst>
              <a:ext uri="{FF2B5EF4-FFF2-40B4-BE49-F238E27FC236}">
                <a16:creationId xmlns:a16="http://schemas.microsoft.com/office/drawing/2014/main" id="{10742257-3980-4551-868A-26DC3CB821EE}"/>
              </a:ext>
            </a:extLst>
          </p:cNvPr>
          <p:cNvSpPr>
            <a:spLocks noGrp="1"/>
          </p:cNvSpPr>
          <p:nvPr>
            <p:ph type="title"/>
          </p:nvPr>
        </p:nvSpPr>
        <p:spPr>
          <a:xfrm flipH="1">
            <a:off x="3292187" y="365125"/>
            <a:ext cx="8378529" cy="1325563"/>
          </a:xfrm>
        </p:spPr>
        <p:txBody>
          <a:bodyPr rtlCol="1"/>
          <a:lstStyle/>
          <a:p>
            <a:pPr algn="l" rtl="0"/>
            <a:r>
              <a:rPr lang="en-US" dirty="0">
                <a:solidFill>
                  <a:schemeClr val="accent5">
                    <a:lumMod val="50000"/>
                  </a:schemeClr>
                </a:solidFill>
              </a:rPr>
              <a:t>Dual Use Research of Concern (DURC) </a:t>
            </a:r>
            <a:endParaRPr lang="ar-SA" dirty="0">
              <a:solidFill>
                <a:schemeClr val="accent5">
                  <a:lumMod val="50000"/>
                </a:schemeClr>
              </a:solidFill>
            </a:endParaRPr>
          </a:p>
        </p:txBody>
      </p:sp>
      <p:sp>
        <p:nvSpPr>
          <p:cNvPr id="3" name="عنصر نائب للمحتوى 2">
            <a:extLst>
              <a:ext uri="{FF2B5EF4-FFF2-40B4-BE49-F238E27FC236}">
                <a16:creationId xmlns:a16="http://schemas.microsoft.com/office/drawing/2014/main" id="{B57E0B0F-4D29-4786-B2AB-B84D9F8B5429}"/>
              </a:ext>
            </a:extLst>
          </p:cNvPr>
          <p:cNvSpPr>
            <a:spLocks noGrp="1"/>
          </p:cNvSpPr>
          <p:nvPr>
            <p:ph idx="1"/>
          </p:nvPr>
        </p:nvSpPr>
        <p:spPr>
          <a:xfrm flipH="1">
            <a:off x="3292187" y="1805076"/>
            <a:ext cx="8378529" cy="4351338"/>
          </a:xfrm>
        </p:spPr>
        <p:txBody>
          <a:bodyPr vert="horz" lIns="91440" tIns="45720" rIns="91440" bIns="45720" rtlCol="1" anchor="t">
            <a:normAutofit fontScale="92500" lnSpcReduction="20000"/>
          </a:bodyPr>
          <a:lstStyle/>
          <a:p>
            <a:pPr marL="0" indent="0" algn="l" rtl="0">
              <a:lnSpc>
                <a:spcPct val="150000"/>
              </a:lnSpc>
              <a:buNone/>
            </a:pPr>
            <a:r>
              <a:rPr lang="en-US" b="1" kern="100" dirty="0">
                <a:effectLst/>
                <a:latin typeface="Andalus" panose="02020603050405020304" pitchFamily="18" charset="-78"/>
                <a:ea typeface="Calibri" panose="020F0502020204030204" pitchFamily="34" charset="0"/>
                <a:cs typeface="Andalus" panose="02020603050405020304" pitchFamily="18" charset="-78"/>
              </a:rPr>
              <a:t>describes research that is intended to provide a </a:t>
            </a:r>
            <a:r>
              <a:rPr lang="en-US" b="1" kern="100" dirty="0">
                <a:solidFill>
                  <a:srgbClr val="FF0000"/>
                </a:solidFill>
                <a:effectLst/>
                <a:latin typeface="Andalus" panose="02020603050405020304" pitchFamily="18" charset="-78"/>
                <a:ea typeface="Calibri" panose="020F0502020204030204" pitchFamily="34" charset="0"/>
                <a:cs typeface="Andalus" panose="02020603050405020304" pitchFamily="18" charset="-78"/>
              </a:rPr>
              <a:t>clear benefit, but which could easily be misapplied to do harm</a:t>
            </a:r>
            <a:r>
              <a:rPr lang="en-US" b="1" kern="100" dirty="0">
                <a:effectLst/>
                <a:latin typeface="Andalus" panose="02020603050405020304" pitchFamily="18" charset="-78"/>
                <a:ea typeface="Calibri" panose="020F0502020204030204" pitchFamily="34" charset="0"/>
                <a:cs typeface="Andalus" panose="02020603050405020304" pitchFamily="18" charset="-78"/>
              </a:rPr>
              <a:t>. It usually refers to work in the life sciences, but the principles are also applicable to other fields including </a:t>
            </a:r>
            <a:r>
              <a:rPr lang="en-US" b="1" u="sng" kern="100" dirty="0">
                <a:effectLst/>
                <a:latin typeface="Andalus" panose="02020603050405020304" pitchFamily="18" charset="-78"/>
                <a:ea typeface="Calibri" panose="020F0502020204030204" pitchFamily="34" charset="0"/>
                <a:cs typeface="Andalus" panose="02020603050405020304" pitchFamily="18" charset="-78"/>
              </a:rPr>
              <a:t>engineering</a:t>
            </a:r>
            <a:r>
              <a:rPr lang="en-US" b="1" kern="100" dirty="0">
                <a:effectLst/>
                <a:latin typeface="Andalus" panose="02020603050405020304" pitchFamily="18" charset="-78"/>
                <a:ea typeface="Calibri" panose="020F0502020204030204" pitchFamily="34" charset="0"/>
                <a:cs typeface="Andalus" panose="02020603050405020304" pitchFamily="18" charset="-78"/>
              </a:rPr>
              <a:t> and </a:t>
            </a:r>
            <a:r>
              <a:rPr lang="en-US" b="1" u="sng" kern="100" dirty="0">
                <a:effectLst/>
                <a:latin typeface="Andalus" panose="02020603050405020304" pitchFamily="18" charset="-78"/>
                <a:ea typeface="Calibri" panose="020F0502020204030204" pitchFamily="34" charset="0"/>
                <a:cs typeface="Andalus" panose="02020603050405020304" pitchFamily="18" charset="-78"/>
              </a:rPr>
              <a:t>information technology. </a:t>
            </a:r>
            <a:r>
              <a:rPr lang="en-US" b="1" kern="100" dirty="0">
                <a:effectLst/>
                <a:latin typeface="Andalus" panose="02020603050405020304" pitchFamily="18" charset="-78"/>
                <a:ea typeface="Calibri" panose="020F0502020204030204" pitchFamily="34" charset="0"/>
                <a:cs typeface="Andalus" panose="02020603050405020304" pitchFamily="18" charset="-78"/>
              </a:rPr>
              <a:t>It encompasses everything from information to specific products that have the potential to create negative </a:t>
            </a:r>
            <a:r>
              <a:rPr lang="en-US" b="1" kern="100" dirty="0">
                <a:latin typeface="Andalus" panose="02020603050405020304" pitchFamily="18" charset="-78"/>
                <a:ea typeface="Calibri" panose="020F0502020204030204" pitchFamily="34" charset="0"/>
                <a:cs typeface="Andalus" panose="02020603050405020304" pitchFamily="18" charset="-78"/>
              </a:rPr>
              <a:t>effect </a:t>
            </a:r>
            <a:r>
              <a:rPr lang="en-US" b="1" kern="100" dirty="0">
                <a:effectLst/>
                <a:latin typeface="Andalus" panose="02020603050405020304" pitchFamily="18" charset="-78"/>
                <a:ea typeface="Calibri" panose="020F0502020204030204" pitchFamily="34" charset="0"/>
                <a:cs typeface="Andalus" panose="02020603050405020304" pitchFamily="18" charset="-78"/>
              </a:rPr>
              <a:t>for health and safety, agriculture, the environment or national security.</a:t>
            </a:r>
          </a:p>
          <a:p>
            <a:pPr marL="0" indent="0" algn="l" rtl="0">
              <a:lnSpc>
                <a:spcPct val="150000"/>
              </a:lnSpc>
              <a:buNone/>
            </a:pPr>
            <a:endParaRPr lang="ar-SA" sz="3200" dirty="0">
              <a:solidFill>
                <a:schemeClr val="accent5">
                  <a:lumMod val="50000"/>
                </a:schemeClr>
              </a:solidFill>
            </a:endParaRPr>
          </a:p>
        </p:txBody>
      </p:sp>
      <p:grpSp>
        <p:nvGrpSpPr>
          <p:cNvPr id="9" name="المجموعة 8">
            <a:extLst>
              <a:ext uri="{FF2B5EF4-FFF2-40B4-BE49-F238E27FC236}">
                <a16:creationId xmlns:a16="http://schemas.microsoft.com/office/drawing/2014/main" id="{798EA88B-C439-4F17-9585-820972CE0BA5}"/>
              </a:ext>
              <a:ext uri="{C183D7F6-B498-43B3-948B-1728B52AA6E4}">
                <adec:decorative xmlns:adec="http://schemas.microsoft.com/office/drawing/2017/decorative" val="1"/>
              </a:ext>
            </a:extLst>
          </p:cNvPr>
          <p:cNvGrpSpPr/>
          <p:nvPr/>
        </p:nvGrpSpPr>
        <p:grpSpPr>
          <a:xfrm>
            <a:off x="-491430" y="0"/>
            <a:ext cx="3668917" cy="6941127"/>
            <a:chOff x="-486103" y="0"/>
            <a:chExt cx="3668917" cy="6941127"/>
          </a:xfrm>
        </p:grpSpPr>
        <p:grpSp>
          <p:nvGrpSpPr>
            <p:cNvPr id="10" name="المجموعة 9">
              <a:extLst>
                <a:ext uri="{FF2B5EF4-FFF2-40B4-BE49-F238E27FC236}">
                  <a16:creationId xmlns:a16="http://schemas.microsoft.com/office/drawing/2014/main" id="{D4EF09CF-3362-453A-9463-F6669A9D3E01}"/>
                </a:ext>
              </a:extLst>
            </p:cNvPr>
            <p:cNvGrpSpPr/>
            <p:nvPr/>
          </p:nvGrpSpPr>
          <p:grpSpPr>
            <a:xfrm>
              <a:off x="0" y="0"/>
              <a:ext cx="3136324" cy="6858000"/>
              <a:chOff x="0" y="0"/>
              <a:chExt cx="3136324" cy="6858000"/>
            </a:xfrm>
          </p:grpSpPr>
          <p:sp>
            <p:nvSpPr>
              <p:cNvPr id="4" name="مستطيل 3">
                <a:extLst>
                  <a:ext uri="{FF2B5EF4-FFF2-40B4-BE49-F238E27FC236}">
                    <a16:creationId xmlns:a16="http://schemas.microsoft.com/office/drawing/2014/main" id="{403AE892-EBD6-40F1-851B-FEADBD59429F}"/>
                  </a:ext>
                </a:extLst>
              </p:cNvPr>
              <p:cNvSpPr/>
              <p:nvPr/>
            </p:nvSpPr>
            <p:spPr>
              <a:xfrm flipH="1">
                <a:off x="0"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a:latin typeface="Tahoma" panose="020B0604030504040204" pitchFamily="34" charset="0"/>
                  <a:ea typeface="Tahoma" panose="020B0604030504040204" pitchFamily="34" charset="0"/>
                  <a:cs typeface="Tahoma" panose="020B0604030504040204" pitchFamily="34" charset="0"/>
                </a:endParaRPr>
              </a:p>
            </p:txBody>
          </p:sp>
          <p:sp>
            <p:nvSpPr>
              <p:cNvPr id="5" name="مستطيل 4">
                <a:extLst>
                  <a:ext uri="{FF2B5EF4-FFF2-40B4-BE49-F238E27FC236}">
                    <a16:creationId xmlns:a16="http://schemas.microsoft.com/office/drawing/2014/main" id="{54318653-1A38-442C-BA0F-F2C51149BCFF}"/>
                  </a:ext>
                </a:extLst>
              </p:cNvPr>
              <p:cNvSpPr/>
              <p:nvPr/>
            </p:nvSpPr>
            <p:spPr>
              <a:xfrm flipH="1">
                <a:off x="2970069"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a:latin typeface="Tahoma" panose="020B0604030504040204" pitchFamily="34" charset="0"/>
                  <a:ea typeface="Tahoma" panose="020B0604030504040204" pitchFamily="34" charset="0"/>
                  <a:cs typeface="Tahoma" panose="020B0604030504040204" pitchFamily="34" charset="0"/>
                </a:endParaRPr>
              </a:p>
            </p:txBody>
          </p:sp>
          <p:sp>
            <p:nvSpPr>
              <p:cNvPr id="6" name="مستطيل 5">
                <a:extLst>
                  <a:ext uri="{FF2B5EF4-FFF2-40B4-BE49-F238E27FC236}">
                    <a16:creationId xmlns:a16="http://schemas.microsoft.com/office/drawing/2014/main" id="{C25D63D1-E9CE-42BF-BD4D-374FD0293155}"/>
                  </a:ext>
                </a:extLst>
              </p:cNvPr>
              <p:cNvSpPr/>
              <p:nvPr/>
            </p:nvSpPr>
            <p:spPr>
              <a:xfrm flipH="1">
                <a:off x="2855767"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a:latin typeface="Tahoma" panose="020B0604030504040204" pitchFamily="34" charset="0"/>
                  <a:ea typeface="Tahoma" panose="020B0604030504040204" pitchFamily="34" charset="0"/>
                  <a:cs typeface="Tahoma" panose="020B0604030504040204" pitchFamily="34" charset="0"/>
                </a:endParaRPr>
              </a:p>
            </p:txBody>
          </p:sp>
          <p:sp>
            <p:nvSpPr>
              <p:cNvPr id="7" name="مستطيل 6">
                <a:extLst>
                  <a:ext uri="{FF2B5EF4-FFF2-40B4-BE49-F238E27FC236}">
                    <a16:creationId xmlns:a16="http://schemas.microsoft.com/office/drawing/2014/main" id="{BA4EE865-9F0D-4531-A737-E13A557C0277}"/>
                  </a:ext>
                </a:extLst>
              </p:cNvPr>
              <p:cNvSpPr/>
              <p:nvPr/>
            </p:nvSpPr>
            <p:spPr>
              <a:xfrm flipH="1">
                <a:off x="2705100"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a:latin typeface="Tahoma" panose="020B0604030504040204" pitchFamily="34" charset="0"/>
                  <a:ea typeface="Tahoma" panose="020B0604030504040204" pitchFamily="34" charset="0"/>
                  <a:cs typeface="Tahoma" panose="020B0604030504040204" pitchFamily="34" charset="0"/>
                </a:endParaRPr>
              </a:p>
            </p:txBody>
          </p:sp>
          <p:sp>
            <p:nvSpPr>
              <p:cNvPr id="8" name="مستطيل 7">
                <a:extLst>
                  <a:ext uri="{FF2B5EF4-FFF2-40B4-BE49-F238E27FC236}">
                    <a16:creationId xmlns:a16="http://schemas.microsoft.com/office/drawing/2014/main" id="{6A1183CB-C5B0-498A-A49C-4180134C74B0}"/>
                  </a:ext>
                </a:extLst>
              </p:cNvPr>
              <p:cNvSpPr/>
              <p:nvPr/>
            </p:nvSpPr>
            <p:spPr>
              <a:xfrm flipH="1">
                <a:off x="2798617"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a:latin typeface="Tahoma" panose="020B0604030504040204" pitchFamily="34" charset="0"/>
                  <a:ea typeface="Tahoma" panose="020B0604030504040204" pitchFamily="34" charset="0"/>
                  <a:cs typeface="Tahoma" panose="020B0604030504040204" pitchFamily="34" charset="0"/>
                </a:endParaRPr>
              </a:p>
            </p:txBody>
          </p:sp>
        </p:grpSp>
        <p:pic>
          <p:nvPicPr>
            <p:cNvPr id="11" name="الرسم البياني 10" descr="الحافظة">
              <a:extLst>
                <a:ext uri="{FF2B5EF4-FFF2-40B4-BE49-F238E27FC236}">
                  <a16:creationId xmlns:a16="http://schemas.microsoft.com/office/drawing/2014/main" id="{4F58D0C9-D25F-4044-8F1B-4190E5A1BD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flipH="1">
              <a:off x="-486103" y="3272210"/>
              <a:ext cx="3668917" cy="3668917"/>
            </a:xfrm>
            <a:prstGeom prst="rect">
              <a:avLst/>
            </a:prstGeom>
          </p:spPr>
        </p:pic>
      </p:grpSp>
    </p:spTree>
    <p:extLst>
      <p:ext uri="{BB962C8B-B14F-4D97-AF65-F5344CB8AC3E}">
        <p14:creationId xmlns:p14="http://schemas.microsoft.com/office/powerpoint/2010/main" val="2490499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5E2B5D1-E8DC-4BEE-64CD-45B6F988291B}"/>
              </a:ext>
            </a:extLst>
          </p:cNvPr>
          <p:cNvSpPr>
            <a:spLocks noGrp="1"/>
          </p:cNvSpPr>
          <p:nvPr>
            <p:ph type="title"/>
          </p:nvPr>
        </p:nvSpPr>
        <p:spPr>
          <a:xfrm flipH="1">
            <a:off x="3177486" y="365125"/>
            <a:ext cx="8176313" cy="1325563"/>
          </a:xfrm>
        </p:spPr>
        <p:txBody>
          <a:bodyPr/>
          <a:lstStyle/>
          <a:p>
            <a:pPr algn="l" rtl="0"/>
            <a:r>
              <a:rPr lang="en-US" dirty="0"/>
              <a:t>What is dual use agents of concern?</a:t>
            </a:r>
            <a:endParaRPr lang="ar-EG" dirty="0"/>
          </a:p>
        </p:txBody>
      </p:sp>
      <p:sp>
        <p:nvSpPr>
          <p:cNvPr id="12" name="عنصر نائب للمحتوى 11">
            <a:extLst>
              <a:ext uri="{FF2B5EF4-FFF2-40B4-BE49-F238E27FC236}">
                <a16:creationId xmlns:a16="http://schemas.microsoft.com/office/drawing/2014/main" id="{76DCF2BB-1CCD-E109-01CB-594EFFCDDEA5}"/>
              </a:ext>
            </a:extLst>
          </p:cNvPr>
          <p:cNvSpPr>
            <a:spLocks noGrp="1"/>
          </p:cNvSpPr>
          <p:nvPr>
            <p:ph idx="1"/>
          </p:nvPr>
        </p:nvSpPr>
        <p:spPr>
          <a:xfrm flipH="1">
            <a:off x="3271004" y="1825625"/>
            <a:ext cx="8082796" cy="4351338"/>
          </a:xfrm>
        </p:spPr>
        <p:txBody>
          <a:bodyPr/>
          <a:lstStyle/>
          <a:p>
            <a:pPr marL="0" indent="0" algn="l" rtl="0">
              <a:lnSpc>
                <a:spcPct val="150000"/>
              </a:lnSpc>
              <a:buNone/>
            </a:pPr>
            <a:r>
              <a:rPr lang="en-US" b="1" dirty="0">
                <a:latin typeface="Andalus" panose="02020603050405020304" pitchFamily="18" charset="-78"/>
                <a:cs typeface="Andalus" panose="02020603050405020304" pitchFamily="18" charset="-78"/>
              </a:rPr>
              <a:t>DURC is defined as research involving certain categories of experimental effects with select agents or toxins that may be misapplied to create a potential harm to public health, safety, plants, animals, the environment or national security.</a:t>
            </a:r>
            <a:endParaRPr lang="ar-EG" b="1" dirty="0">
              <a:latin typeface="Andalus" panose="02020603050405020304" pitchFamily="18" charset="-78"/>
              <a:cs typeface="Andalus" panose="02020603050405020304" pitchFamily="18" charset="-78"/>
            </a:endParaRPr>
          </a:p>
        </p:txBody>
      </p:sp>
      <p:grpSp>
        <p:nvGrpSpPr>
          <p:cNvPr id="9" name="المجموعة 8">
            <a:extLst>
              <a:ext uri="{FF2B5EF4-FFF2-40B4-BE49-F238E27FC236}">
                <a16:creationId xmlns:a16="http://schemas.microsoft.com/office/drawing/2014/main" id="{798EA88B-C439-4F17-9585-820972CE0BA5}"/>
              </a:ext>
              <a:ext uri="{C183D7F6-B498-43B3-948B-1728B52AA6E4}">
                <adec:decorative xmlns:adec="http://schemas.microsoft.com/office/drawing/2017/decorative" val="1"/>
              </a:ext>
            </a:extLst>
          </p:cNvPr>
          <p:cNvGrpSpPr/>
          <p:nvPr/>
        </p:nvGrpSpPr>
        <p:grpSpPr>
          <a:xfrm>
            <a:off x="-491430" y="0"/>
            <a:ext cx="3668917" cy="6941127"/>
            <a:chOff x="-486103" y="0"/>
            <a:chExt cx="3668917" cy="6941127"/>
          </a:xfrm>
        </p:grpSpPr>
        <p:grpSp>
          <p:nvGrpSpPr>
            <p:cNvPr id="10" name="المجموعة 9">
              <a:extLst>
                <a:ext uri="{FF2B5EF4-FFF2-40B4-BE49-F238E27FC236}">
                  <a16:creationId xmlns:a16="http://schemas.microsoft.com/office/drawing/2014/main" id="{D4EF09CF-3362-453A-9463-F6669A9D3E01}"/>
                </a:ext>
              </a:extLst>
            </p:cNvPr>
            <p:cNvGrpSpPr/>
            <p:nvPr/>
          </p:nvGrpSpPr>
          <p:grpSpPr>
            <a:xfrm>
              <a:off x="0" y="0"/>
              <a:ext cx="3136324" cy="6858000"/>
              <a:chOff x="0" y="0"/>
              <a:chExt cx="3136324" cy="6858000"/>
            </a:xfrm>
          </p:grpSpPr>
          <p:sp>
            <p:nvSpPr>
              <p:cNvPr id="4" name="مستطيل 3">
                <a:extLst>
                  <a:ext uri="{FF2B5EF4-FFF2-40B4-BE49-F238E27FC236}">
                    <a16:creationId xmlns:a16="http://schemas.microsoft.com/office/drawing/2014/main" id="{403AE892-EBD6-40F1-851B-FEADBD59429F}"/>
                  </a:ext>
                </a:extLst>
              </p:cNvPr>
              <p:cNvSpPr/>
              <p:nvPr/>
            </p:nvSpPr>
            <p:spPr>
              <a:xfrm flipH="1">
                <a:off x="0"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a:latin typeface="Tahoma" panose="020B0604030504040204" pitchFamily="34" charset="0"/>
                  <a:ea typeface="Tahoma" panose="020B0604030504040204" pitchFamily="34" charset="0"/>
                  <a:cs typeface="Tahoma" panose="020B0604030504040204" pitchFamily="34" charset="0"/>
                </a:endParaRPr>
              </a:p>
            </p:txBody>
          </p:sp>
          <p:sp>
            <p:nvSpPr>
              <p:cNvPr id="5" name="مستطيل 4">
                <a:extLst>
                  <a:ext uri="{FF2B5EF4-FFF2-40B4-BE49-F238E27FC236}">
                    <a16:creationId xmlns:a16="http://schemas.microsoft.com/office/drawing/2014/main" id="{54318653-1A38-442C-BA0F-F2C51149BCFF}"/>
                  </a:ext>
                </a:extLst>
              </p:cNvPr>
              <p:cNvSpPr/>
              <p:nvPr/>
            </p:nvSpPr>
            <p:spPr>
              <a:xfrm flipH="1">
                <a:off x="2970069"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a:latin typeface="Tahoma" panose="020B0604030504040204" pitchFamily="34" charset="0"/>
                  <a:ea typeface="Tahoma" panose="020B0604030504040204" pitchFamily="34" charset="0"/>
                  <a:cs typeface="Tahoma" panose="020B0604030504040204" pitchFamily="34" charset="0"/>
                </a:endParaRPr>
              </a:p>
            </p:txBody>
          </p:sp>
          <p:sp>
            <p:nvSpPr>
              <p:cNvPr id="6" name="مستطيل 5">
                <a:extLst>
                  <a:ext uri="{FF2B5EF4-FFF2-40B4-BE49-F238E27FC236}">
                    <a16:creationId xmlns:a16="http://schemas.microsoft.com/office/drawing/2014/main" id="{C25D63D1-E9CE-42BF-BD4D-374FD0293155}"/>
                  </a:ext>
                </a:extLst>
              </p:cNvPr>
              <p:cNvSpPr/>
              <p:nvPr/>
            </p:nvSpPr>
            <p:spPr>
              <a:xfrm flipH="1">
                <a:off x="2855767"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a:latin typeface="Tahoma" panose="020B0604030504040204" pitchFamily="34" charset="0"/>
                  <a:ea typeface="Tahoma" panose="020B0604030504040204" pitchFamily="34" charset="0"/>
                  <a:cs typeface="Tahoma" panose="020B0604030504040204" pitchFamily="34" charset="0"/>
                </a:endParaRPr>
              </a:p>
            </p:txBody>
          </p:sp>
          <p:sp>
            <p:nvSpPr>
              <p:cNvPr id="7" name="مستطيل 6">
                <a:extLst>
                  <a:ext uri="{FF2B5EF4-FFF2-40B4-BE49-F238E27FC236}">
                    <a16:creationId xmlns:a16="http://schemas.microsoft.com/office/drawing/2014/main" id="{BA4EE865-9F0D-4531-A737-E13A557C0277}"/>
                  </a:ext>
                </a:extLst>
              </p:cNvPr>
              <p:cNvSpPr/>
              <p:nvPr/>
            </p:nvSpPr>
            <p:spPr>
              <a:xfrm flipH="1">
                <a:off x="2705100"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a:latin typeface="Tahoma" panose="020B0604030504040204" pitchFamily="34" charset="0"/>
                  <a:ea typeface="Tahoma" panose="020B0604030504040204" pitchFamily="34" charset="0"/>
                  <a:cs typeface="Tahoma" panose="020B0604030504040204" pitchFamily="34" charset="0"/>
                </a:endParaRPr>
              </a:p>
            </p:txBody>
          </p:sp>
          <p:sp>
            <p:nvSpPr>
              <p:cNvPr id="8" name="مستطيل 7">
                <a:extLst>
                  <a:ext uri="{FF2B5EF4-FFF2-40B4-BE49-F238E27FC236}">
                    <a16:creationId xmlns:a16="http://schemas.microsoft.com/office/drawing/2014/main" id="{6A1183CB-C5B0-498A-A49C-4180134C74B0}"/>
                  </a:ext>
                </a:extLst>
              </p:cNvPr>
              <p:cNvSpPr/>
              <p:nvPr/>
            </p:nvSpPr>
            <p:spPr>
              <a:xfrm flipH="1">
                <a:off x="2798617"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a:latin typeface="Tahoma" panose="020B0604030504040204" pitchFamily="34" charset="0"/>
                  <a:ea typeface="Tahoma" panose="020B0604030504040204" pitchFamily="34" charset="0"/>
                  <a:cs typeface="Tahoma" panose="020B0604030504040204" pitchFamily="34" charset="0"/>
                </a:endParaRPr>
              </a:p>
            </p:txBody>
          </p:sp>
        </p:grpSp>
        <p:pic>
          <p:nvPicPr>
            <p:cNvPr id="11" name="الرسم البياني 10" descr="الحافظة">
              <a:extLst>
                <a:ext uri="{FF2B5EF4-FFF2-40B4-BE49-F238E27FC236}">
                  <a16:creationId xmlns:a16="http://schemas.microsoft.com/office/drawing/2014/main" id="{4F58D0C9-D25F-4044-8F1B-4190E5A1BD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flipH="1">
              <a:off x="-486103" y="3272210"/>
              <a:ext cx="3668917" cy="3668917"/>
            </a:xfrm>
            <a:prstGeom prst="rect">
              <a:avLst/>
            </a:prstGeom>
          </p:spPr>
        </p:pic>
      </p:grpSp>
    </p:spTree>
    <p:extLst>
      <p:ext uri="{BB962C8B-B14F-4D97-AF65-F5344CB8AC3E}">
        <p14:creationId xmlns:p14="http://schemas.microsoft.com/office/powerpoint/2010/main" val="1405550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العنوان 1">
            <a:extLst>
              <a:ext uri="{FF2B5EF4-FFF2-40B4-BE49-F238E27FC236}">
                <a16:creationId xmlns:a16="http://schemas.microsoft.com/office/drawing/2014/main" id="{10742257-3980-4551-868A-26DC3CB821EE}"/>
              </a:ext>
            </a:extLst>
          </p:cNvPr>
          <p:cNvSpPr>
            <a:spLocks noGrp="1"/>
          </p:cNvSpPr>
          <p:nvPr>
            <p:ph type="title"/>
          </p:nvPr>
        </p:nvSpPr>
        <p:spPr>
          <a:xfrm flipH="1">
            <a:off x="3292187" y="365125"/>
            <a:ext cx="8378529" cy="1325563"/>
          </a:xfrm>
        </p:spPr>
        <p:txBody>
          <a:bodyPr rtlCol="1"/>
          <a:lstStyle/>
          <a:p>
            <a:pPr algn="l" rtl="0"/>
            <a:r>
              <a:rPr lang="en-US" dirty="0">
                <a:solidFill>
                  <a:schemeClr val="accent5">
                    <a:lumMod val="50000"/>
                  </a:schemeClr>
                </a:solidFill>
              </a:rPr>
              <a:t>What is dual-use research of concern?</a:t>
            </a:r>
            <a:endParaRPr lang="ar-SA" dirty="0">
              <a:solidFill>
                <a:schemeClr val="accent5">
                  <a:lumMod val="50000"/>
                </a:schemeClr>
              </a:solidFill>
            </a:endParaRPr>
          </a:p>
        </p:txBody>
      </p:sp>
      <p:sp>
        <p:nvSpPr>
          <p:cNvPr id="3" name="عنصر نائب للمحتوى 2">
            <a:extLst>
              <a:ext uri="{FF2B5EF4-FFF2-40B4-BE49-F238E27FC236}">
                <a16:creationId xmlns:a16="http://schemas.microsoft.com/office/drawing/2014/main" id="{B57E0B0F-4D29-4786-B2AB-B84D9F8B5429}"/>
              </a:ext>
            </a:extLst>
          </p:cNvPr>
          <p:cNvSpPr>
            <a:spLocks noGrp="1"/>
          </p:cNvSpPr>
          <p:nvPr>
            <p:ph idx="1"/>
          </p:nvPr>
        </p:nvSpPr>
        <p:spPr>
          <a:xfrm flipH="1">
            <a:off x="3292187" y="1825625"/>
            <a:ext cx="8378529" cy="4351338"/>
          </a:xfrm>
        </p:spPr>
        <p:txBody>
          <a:bodyPr vert="horz" lIns="91440" tIns="45720" rIns="91440" bIns="45720" rtlCol="1" anchor="t">
            <a:normAutofit lnSpcReduction="10000"/>
          </a:bodyPr>
          <a:lstStyle/>
          <a:p>
            <a:pPr marL="0" indent="0" algn="l" rtl="0">
              <a:lnSpc>
                <a:spcPct val="150000"/>
              </a:lnSpc>
              <a:buNone/>
            </a:pPr>
            <a:r>
              <a:rPr lang="en-US" sz="2400" dirty="0">
                <a:solidFill>
                  <a:schemeClr val="accent5">
                    <a:lumMod val="50000"/>
                  </a:schemeClr>
                </a:solidFill>
              </a:rPr>
              <a:t>One example is research into viruses and other pathogens. Scientists often create modified versions of dangerous viruses in laboratories to study how they behave in humans and animals, and ultimately how to fight them. While this is a necessary step in biological research, the modified viruses also pose safety concerns and have the potential to cause great harm if not controlled correctly or used to intentionally infect people or animals.</a:t>
            </a:r>
          </a:p>
          <a:p>
            <a:pPr marL="0" indent="0" algn="l" rtl="0">
              <a:buNone/>
            </a:pPr>
            <a:endParaRPr lang="ar-SA" sz="2400" dirty="0">
              <a:solidFill>
                <a:schemeClr val="accent5">
                  <a:lumMod val="50000"/>
                </a:schemeClr>
              </a:solidFill>
            </a:endParaRPr>
          </a:p>
        </p:txBody>
      </p:sp>
      <p:grpSp>
        <p:nvGrpSpPr>
          <p:cNvPr id="9" name="المجموعة 8">
            <a:extLst>
              <a:ext uri="{FF2B5EF4-FFF2-40B4-BE49-F238E27FC236}">
                <a16:creationId xmlns:a16="http://schemas.microsoft.com/office/drawing/2014/main" id="{798EA88B-C439-4F17-9585-820972CE0BA5}"/>
              </a:ext>
              <a:ext uri="{C183D7F6-B498-43B3-948B-1728B52AA6E4}">
                <adec:decorative xmlns:adec="http://schemas.microsoft.com/office/drawing/2017/decorative" val="1"/>
              </a:ext>
            </a:extLst>
          </p:cNvPr>
          <p:cNvGrpSpPr/>
          <p:nvPr/>
        </p:nvGrpSpPr>
        <p:grpSpPr>
          <a:xfrm>
            <a:off x="-491430" y="0"/>
            <a:ext cx="3668917" cy="6941127"/>
            <a:chOff x="-486103" y="0"/>
            <a:chExt cx="3668917" cy="6941127"/>
          </a:xfrm>
        </p:grpSpPr>
        <p:grpSp>
          <p:nvGrpSpPr>
            <p:cNvPr id="10" name="المجموعة 9">
              <a:extLst>
                <a:ext uri="{FF2B5EF4-FFF2-40B4-BE49-F238E27FC236}">
                  <a16:creationId xmlns:a16="http://schemas.microsoft.com/office/drawing/2014/main" id="{D4EF09CF-3362-453A-9463-F6669A9D3E01}"/>
                </a:ext>
              </a:extLst>
            </p:cNvPr>
            <p:cNvGrpSpPr/>
            <p:nvPr/>
          </p:nvGrpSpPr>
          <p:grpSpPr>
            <a:xfrm>
              <a:off x="0" y="0"/>
              <a:ext cx="3136324" cy="6858000"/>
              <a:chOff x="0" y="0"/>
              <a:chExt cx="3136324" cy="6858000"/>
            </a:xfrm>
          </p:grpSpPr>
          <p:sp>
            <p:nvSpPr>
              <p:cNvPr id="4" name="مستطيل 3">
                <a:extLst>
                  <a:ext uri="{FF2B5EF4-FFF2-40B4-BE49-F238E27FC236}">
                    <a16:creationId xmlns:a16="http://schemas.microsoft.com/office/drawing/2014/main" id="{403AE892-EBD6-40F1-851B-FEADBD59429F}"/>
                  </a:ext>
                </a:extLst>
              </p:cNvPr>
              <p:cNvSpPr/>
              <p:nvPr/>
            </p:nvSpPr>
            <p:spPr>
              <a:xfrm flipH="1">
                <a:off x="0"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a:latin typeface="Tahoma" panose="020B0604030504040204" pitchFamily="34" charset="0"/>
                  <a:ea typeface="Tahoma" panose="020B0604030504040204" pitchFamily="34" charset="0"/>
                  <a:cs typeface="Tahoma" panose="020B0604030504040204" pitchFamily="34" charset="0"/>
                </a:endParaRPr>
              </a:p>
            </p:txBody>
          </p:sp>
          <p:sp>
            <p:nvSpPr>
              <p:cNvPr id="5" name="مستطيل 4">
                <a:extLst>
                  <a:ext uri="{FF2B5EF4-FFF2-40B4-BE49-F238E27FC236}">
                    <a16:creationId xmlns:a16="http://schemas.microsoft.com/office/drawing/2014/main" id="{54318653-1A38-442C-BA0F-F2C51149BCFF}"/>
                  </a:ext>
                </a:extLst>
              </p:cNvPr>
              <p:cNvSpPr/>
              <p:nvPr/>
            </p:nvSpPr>
            <p:spPr>
              <a:xfrm flipH="1">
                <a:off x="2970069"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a:latin typeface="Tahoma" panose="020B0604030504040204" pitchFamily="34" charset="0"/>
                  <a:ea typeface="Tahoma" panose="020B0604030504040204" pitchFamily="34" charset="0"/>
                  <a:cs typeface="Tahoma" panose="020B0604030504040204" pitchFamily="34" charset="0"/>
                </a:endParaRPr>
              </a:p>
            </p:txBody>
          </p:sp>
          <p:sp>
            <p:nvSpPr>
              <p:cNvPr id="6" name="مستطيل 5">
                <a:extLst>
                  <a:ext uri="{FF2B5EF4-FFF2-40B4-BE49-F238E27FC236}">
                    <a16:creationId xmlns:a16="http://schemas.microsoft.com/office/drawing/2014/main" id="{C25D63D1-E9CE-42BF-BD4D-374FD0293155}"/>
                  </a:ext>
                </a:extLst>
              </p:cNvPr>
              <p:cNvSpPr/>
              <p:nvPr/>
            </p:nvSpPr>
            <p:spPr>
              <a:xfrm flipH="1">
                <a:off x="2855767"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a:latin typeface="Tahoma" panose="020B0604030504040204" pitchFamily="34" charset="0"/>
                  <a:ea typeface="Tahoma" panose="020B0604030504040204" pitchFamily="34" charset="0"/>
                  <a:cs typeface="Tahoma" panose="020B0604030504040204" pitchFamily="34" charset="0"/>
                </a:endParaRPr>
              </a:p>
            </p:txBody>
          </p:sp>
          <p:sp>
            <p:nvSpPr>
              <p:cNvPr id="7" name="مستطيل 6">
                <a:extLst>
                  <a:ext uri="{FF2B5EF4-FFF2-40B4-BE49-F238E27FC236}">
                    <a16:creationId xmlns:a16="http://schemas.microsoft.com/office/drawing/2014/main" id="{BA4EE865-9F0D-4531-A737-E13A557C0277}"/>
                  </a:ext>
                </a:extLst>
              </p:cNvPr>
              <p:cNvSpPr/>
              <p:nvPr/>
            </p:nvSpPr>
            <p:spPr>
              <a:xfrm flipH="1">
                <a:off x="2705100"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a:latin typeface="Tahoma" panose="020B0604030504040204" pitchFamily="34" charset="0"/>
                  <a:ea typeface="Tahoma" panose="020B0604030504040204" pitchFamily="34" charset="0"/>
                  <a:cs typeface="Tahoma" panose="020B0604030504040204" pitchFamily="34" charset="0"/>
                </a:endParaRPr>
              </a:p>
            </p:txBody>
          </p:sp>
          <p:sp>
            <p:nvSpPr>
              <p:cNvPr id="8" name="مستطيل 7">
                <a:extLst>
                  <a:ext uri="{FF2B5EF4-FFF2-40B4-BE49-F238E27FC236}">
                    <a16:creationId xmlns:a16="http://schemas.microsoft.com/office/drawing/2014/main" id="{6A1183CB-C5B0-498A-A49C-4180134C74B0}"/>
                  </a:ext>
                </a:extLst>
              </p:cNvPr>
              <p:cNvSpPr/>
              <p:nvPr/>
            </p:nvSpPr>
            <p:spPr>
              <a:xfrm flipH="1">
                <a:off x="2798617"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a:latin typeface="Tahoma" panose="020B0604030504040204" pitchFamily="34" charset="0"/>
                  <a:ea typeface="Tahoma" panose="020B0604030504040204" pitchFamily="34" charset="0"/>
                  <a:cs typeface="Tahoma" panose="020B0604030504040204" pitchFamily="34" charset="0"/>
                </a:endParaRPr>
              </a:p>
            </p:txBody>
          </p:sp>
        </p:grpSp>
        <p:pic>
          <p:nvPicPr>
            <p:cNvPr id="11" name="الرسم البياني 10" descr="الحافظة">
              <a:extLst>
                <a:ext uri="{FF2B5EF4-FFF2-40B4-BE49-F238E27FC236}">
                  <a16:creationId xmlns:a16="http://schemas.microsoft.com/office/drawing/2014/main" id="{4F58D0C9-D25F-4044-8F1B-4190E5A1BD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flipH="1">
              <a:off x="-486103" y="3272210"/>
              <a:ext cx="3668917" cy="3668917"/>
            </a:xfrm>
            <a:prstGeom prst="rect">
              <a:avLst/>
            </a:prstGeom>
          </p:spPr>
        </p:pic>
      </p:grpSp>
    </p:spTree>
    <p:extLst>
      <p:ext uri="{BB962C8B-B14F-4D97-AF65-F5344CB8AC3E}">
        <p14:creationId xmlns:p14="http://schemas.microsoft.com/office/powerpoint/2010/main" val="1106330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المجموعة 8">
            <a:extLst>
              <a:ext uri="{FF2B5EF4-FFF2-40B4-BE49-F238E27FC236}">
                <a16:creationId xmlns:a16="http://schemas.microsoft.com/office/drawing/2014/main" id="{798EA88B-C439-4F17-9585-820972CE0BA5}"/>
              </a:ext>
              <a:ext uri="{C183D7F6-B498-43B3-948B-1728B52AA6E4}">
                <adec:decorative xmlns:adec="http://schemas.microsoft.com/office/drawing/2017/decorative" val="1"/>
              </a:ext>
            </a:extLst>
          </p:cNvPr>
          <p:cNvGrpSpPr/>
          <p:nvPr/>
        </p:nvGrpSpPr>
        <p:grpSpPr>
          <a:xfrm>
            <a:off x="-535498" y="-83127"/>
            <a:ext cx="3668917" cy="6941127"/>
            <a:chOff x="-486103" y="0"/>
            <a:chExt cx="3668917" cy="6941127"/>
          </a:xfrm>
        </p:grpSpPr>
        <p:grpSp>
          <p:nvGrpSpPr>
            <p:cNvPr id="10" name="المجموعة 9">
              <a:extLst>
                <a:ext uri="{FF2B5EF4-FFF2-40B4-BE49-F238E27FC236}">
                  <a16:creationId xmlns:a16="http://schemas.microsoft.com/office/drawing/2014/main" id="{D4EF09CF-3362-453A-9463-F6669A9D3E01}"/>
                </a:ext>
              </a:extLst>
            </p:cNvPr>
            <p:cNvGrpSpPr/>
            <p:nvPr/>
          </p:nvGrpSpPr>
          <p:grpSpPr>
            <a:xfrm>
              <a:off x="0" y="0"/>
              <a:ext cx="3136324" cy="6858000"/>
              <a:chOff x="0" y="0"/>
              <a:chExt cx="3136324" cy="6858000"/>
            </a:xfrm>
          </p:grpSpPr>
          <p:sp>
            <p:nvSpPr>
              <p:cNvPr id="4" name="مستطيل 3">
                <a:extLst>
                  <a:ext uri="{FF2B5EF4-FFF2-40B4-BE49-F238E27FC236}">
                    <a16:creationId xmlns:a16="http://schemas.microsoft.com/office/drawing/2014/main" id="{403AE892-EBD6-40F1-851B-FEADBD59429F}"/>
                  </a:ext>
                </a:extLst>
              </p:cNvPr>
              <p:cNvSpPr/>
              <p:nvPr/>
            </p:nvSpPr>
            <p:spPr>
              <a:xfrm flipH="1">
                <a:off x="0"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a:latin typeface="Tahoma" panose="020B0604030504040204" pitchFamily="34" charset="0"/>
                  <a:ea typeface="Tahoma" panose="020B0604030504040204" pitchFamily="34" charset="0"/>
                  <a:cs typeface="Tahoma" panose="020B0604030504040204" pitchFamily="34" charset="0"/>
                </a:endParaRPr>
              </a:p>
            </p:txBody>
          </p:sp>
          <p:sp>
            <p:nvSpPr>
              <p:cNvPr id="5" name="مستطيل 4">
                <a:extLst>
                  <a:ext uri="{FF2B5EF4-FFF2-40B4-BE49-F238E27FC236}">
                    <a16:creationId xmlns:a16="http://schemas.microsoft.com/office/drawing/2014/main" id="{54318653-1A38-442C-BA0F-F2C51149BCFF}"/>
                  </a:ext>
                </a:extLst>
              </p:cNvPr>
              <p:cNvSpPr/>
              <p:nvPr/>
            </p:nvSpPr>
            <p:spPr>
              <a:xfrm flipH="1">
                <a:off x="2970069"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a:latin typeface="Tahoma" panose="020B0604030504040204" pitchFamily="34" charset="0"/>
                  <a:ea typeface="Tahoma" panose="020B0604030504040204" pitchFamily="34" charset="0"/>
                  <a:cs typeface="Tahoma" panose="020B0604030504040204" pitchFamily="34" charset="0"/>
                </a:endParaRPr>
              </a:p>
            </p:txBody>
          </p:sp>
          <p:sp>
            <p:nvSpPr>
              <p:cNvPr id="6" name="مستطيل 5">
                <a:extLst>
                  <a:ext uri="{FF2B5EF4-FFF2-40B4-BE49-F238E27FC236}">
                    <a16:creationId xmlns:a16="http://schemas.microsoft.com/office/drawing/2014/main" id="{C25D63D1-E9CE-42BF-BD4D-374FD0293155}"/>
                  </a:ext>
                </a:extLst>
              </p:cNvPr>
              <p:cNvSpPr/>
              <p:nvPr/>
            </p:nvSpPr>
            <p:spPr>
              <a:xfrm flipH="1">
                <a:off x="2855767"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a:latin typeface="Tahoma" panose="020B0604030504040204" pitchFamily="34" charset="0"/>
                  <a:ea typeface="Tahoma" panose="020B0604030504040204" pitchFamily="34" charset="0"/>
                  <a:cs typeface="Tahoma" panose="020B0604030504040204" pitchFamily="34" charset="0"/>
                </a:endParaRPr>
              </a:p>
            </p:txBody>
          </p:sp>
          <p:sp>
            <p:nvSpPr>
              <p:cNvPr id="7" name="مستطيل 6">
                <a:extLst>
                  <a:ext uri="{FF2B5EF4-FFF2-40B4-BE49-F238E27FC236}">
                    <a16:creationId xmlns:a16="http://schemas.microsoft.com/office/drawing/2014/main" id="{BA4EE865-9F0D-4531-A737-E13A557C0277}"/>
                  </a:ext>
                </a:extLst>
              </p:cNvPr>
              <p:cNvSpPr/>
              <p:nvPr/>
            </p:nvSpPr>
            <p:spPr>
              <a:xfrm flipH="1">
                <a:off x="2705100"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a:latin typeface="Tahoma" panose="020B0604030504040204" pitchFamily="34" charset="0"/>
                  <a:ea typeface="Tahoma" panose="020B0604030504040204" pitchFamily="34" charset="0"/>
                  <a:cs typeface="Tahoma" panose="020B0604030504040204" pitchFamily="34" charset="0"/>
                </a:endParaRPr>
              </a:p>
            </p:txBody>
          </p:sp>
          <p:sp>
            <p:nvSpPr>
              <p:cNvPr id="8" name="مستطيل 7">
                <a:extLst>
                  <a:ext uri="{FF2B5EF4-FFF2-40B4-BE49-F238E27FC236}">
                    <a16:creationId xmlns:a16="http://schemas.microsoft.com/office/drawing/2014/main" id="{6A1183CB-C5B0-498A-A49C-4180134C74B0}"/>
                  </a:ext>
                </a:extLst>
              </p:cNvPr>
              <p:cNvSpPr/>
              <p:nvPr/>
            </p:nvSpPr>
            <p:spPr>
              <a:xfrm flipH="1">
                <a:off x="2798617"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a:latin typeface="Tahoma" panose="020B0604030504040204" pitchFamily="34" charset="0"/>
                  <a:ea typeface="Tahoma" panose="020B0604030504040204" pitchFamily="34" charset="0"/>
                  <a:cs typeface="Tahoma" panose="020B0604030504040204" pitchFamily="34" charset="0"/>
                </a:endParaRPr>
              </a:p>
            </p:txBody>
          </p:sp>
        </p:grpSp>
        <p:pic>
          <p:nvPicPr>
            <p:cNvPr id="11" name="الرسم البياني 10" descr="الحافظة">
              <a:extLst>
                <a:ext uri="{FF2B5EF4-FFF2-40B4-BE49-F238E27FC236}">
                  <a16:creationId xmlns:a16="http://schemas.microsoft.com/office/drawing/2014/main" id="{4F58D0C9-D25F-4044-8F1B-4190E5A1BD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flipH="1">
              <a:off x="-486103" y="3272210"/>
              <a:ext cx="3668917" cy="3668917"/>
            </a:xfrm>
            <a:prstGeom prst="rect">
              <a:avLst/>
            </a:prstGeom>
          </p:spPr>
        </p:pic>
      </p:grpSp>
      <p:sp>
        <p:nvSpPr>
          <p:cNvPr id="3" name="عنصر نائب للمحتوى 2">
            <a:extLst>
              <a:ext uri="{FF2B5EF4-FFF2-40B4-BE49-F238E27FC236}">
                <a16:creationId xmlns:a16="http://schemas.microsoft.com/office/drawing/2014/main" id="{D25F1E63-D040-3232-2ECC-98C792E52388}"/>
              </a:ext>
            </a:extLst>
          </p:cNvPr>
          <p:cNvSpPr>
            <a:spLocks noGrp="1"/>
          </p:cNvSpPr>
          <p:nvPr>
            <p:ph idx="1"/>
          </p:nvPr>
        </p:nvSpPr>
        <p:spPr>
          <a:xfrm flipH="1">
            <a:off x="3190568" y="1443210"/>
            <a:ext cx="8163227" cy="5210978"/>
          </a:xfrm>
        </p:spPr>
        <p:txBody>
          <a:bodyPr/>
          <a:lstStyle/>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kumimoji="0" lang="en-US" sz="2200" b="0" i="0" u="none" strike="noStrike" kern="1200" cap="none" spc="0" normalizeH="0" baseline="0" noProof="0" dirty="0">
                <a:ln>
                  <a:noFill/>
                </a:ln>
                <a:solidFill>
                  <a:srgbClr val="5B9BD5">
                    <a:lumMod val="50000"/>
                  </a:srgbClr>
                </a:solidFill>
                <a:effectLst/>
                <a:uLnTx/>
                <a:uFillTx/>
                <a:latin typeface="Tahoma" panose="020B0604030504040204" pitchFamily="34" charset="0"/>
                <a:ea typeface="Tahoma" panose="020B0604030504040204" pitchFamily="34" charset="0"/>
                <a:cs typeface="Tahoma" panose="020B0604030504040204" pitchFamily="34" charset="0"/>
              </a:rPr>
              <a:t>Another example is pharmaceutical research and development. Scientists researching asthma have developed aerosol methods that help deliver drugs deeper into the lungs. While this research may hold great benefits for people with asthma and other respiratory issues, they could also be used to increase the damage of biological weapons such as anthrax.</a:t>
            </a:r>
          </a:p>
          <a:p>
            <a:endParaRPr lang="ar-EG" dirty="0"/>
          </a:p>
        </p:txBody>
      </p:sp>
    </p:spTree>
    <p:extLst>
      <p:ext uri="{BB962C8B-B14F-4D97-AF65-F5344CB8AC3E}">
        <p14:creationId xmlns:p14="http://schemas.microsoft.com/office/powerpoint/2010/main" val="3625396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المجموعة 8">
            <a:extLst>
              <a:ext uri="{FF2B5EF4-FFF2-40B4-BE49-F238E27FC236}">
                <a16:creationId xmlns:a16="http://schemas.microsoft.com/office/drawing/2014/main" id="{798EA88B-C439-4F17-9585-820972CE0BA5}"/>
              </a:ext>
              <a:ext uri="{C183D7F6-B498-43B3-948B-1728B52AA6E4}">
                <adec:decorative xmlns:adec="http://schemas.microsoft.com/office/drawing/2017/decorative" val="1"/>
              </a:ext>
            </a:extLst>
          </p:cNvPr>
          <p:cNvGrpSpPr/>
          <p:nvPr/>
        </p:nvGrpSpPr>
        <p:grpSpPr>
          <a:xfrm>
            <a:off x="-491430" y="0"/>
            <a:ext cx="3668917" cy="6941127"/>
            <a:chOff x="-486103" y="0"/>
            <a:chExt cx="3668917" cy="6941127"/>
          </a:xfrm>
        </p:grpSpPr>
        <p:grpSp>
          <p:nvGrpSpPr>
            <p:cNvPr id="10" name="المجموعة 9">
              <a:extLst>
                <a:ext uri="{FF2B5EF4-FFF2-40B4-BE49-F238E27FC236}">
                  <a16:creationId xmlns:a16="http://schemas.microsoft.com/office/drawing/2014/main" id="{D4EF09CF-3362-453A-9463-F6669A9D3E01}"/>
                </a:ext>
              </a:extLst>
            </p:cNvPr>
            <p:cNvGrpSpPr/>
            <p:nvPr/>
          </p:nvGrpSpPr>
          <p:grpSpPr>
            <a:xfrm>
              <a:off x="0" y="0"/>
              <a:ext cx="3136324" cy="6858000"/>
              <a:chOff x="0" y="0"/>
              <a:chExt cx="3136324" cy="6858000"/>
            </a:xfrm>
          </p:grpSpPr>
          <p:sp>
            <p:nvSpPr>
              <p:cNvPr id="4" name="مستطيل 3">
                <a:extLst>
                  <a:ext uri="{FF2B5EF4-FFF2-40B4-BE49-F238E27FC236}">
                    <a16:creationId xmlns:a16="http://schemas.microsoft.com/office/drawing/2014/main" id="{403AE892-EBD6-40F1-851B-FEADBD59429F}"/>
                  </a:ext>
                </a:extLst>
              </p:cNvPr>
              <p:cNvSpPr/>
              <p:nvPr/>
            </p:nvSpPr>
            <p:spPr>
              <a:xfrm flipH="1">
                <a:off x="0"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a:latin typeface="Tahoma" panose="020B0604030504040204" pitchFamily="34" charset="0"/>
                  <a:ea typeface="Tahoma" panose="020B0604030504040204" pitchFamily="34" charset="0"/>
                  <a:cs typeface="Tahoma" panose="020B0604030504040204" pitchFamily="34" charset="0"/>
                </a:endParaRPr>
              </a:p>
            </p:txBody>
          </p:sp>
          <p:sp>
            <p:nvSpPr>
              <p:cNvPr id="5" name="مستطيل 4">
                <a:extLst>
                  <a:ext uri="{FF2B5EF4-FFF2-40B4-BE49-F238E27FC236}">
                    <a16:creationId xmlns:a16="http://schemas.microsoft.com/office/drawing/2014/main" id="{54318653-1A38-442C-BA0F-F2C51149BCFF}"/>
                  </a:ext>
                </a:extLst>
              </p:cNvPr>
              <p:cNvSpPr/>
              <p:nvPr/>
            </p:nvSpPr>
            <p:spPr>
              <a:xfrm flipH="1">
                <a:off x="2970069"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a:latin typeface="Tahoma" panose="020B0604030504040204" pitchFamily="34" charset="0"/>
                  <a:ea typeface="Tahoma" panose="020B0604030504040204" pitchFamily="34" charset="0"/>
                  <a:cs typeface="Tahoma" panose="020B0604030504040204" pitchFamily="34" charset="0"/>
                </a:endParaRPr>
              </a:p>
            </p:txBody>
          </p:sp>
          <p:sp>
            <p:nvSpPr>
              <p:cNvPr id="6" name="مستطيل 5">
                <a:extLst>
                  <a:ext uri="{FF2B5EF4-FFF2-40B4-BE49-F238E27FC236}">
                    <a16:creationId xmlns:a16="http://schemas.microsoft.com/office/drawing/2014/main" id="{C25D63D1-E9CE-42BF-BD4D-374FD0293155}"/>
                  </a:ext>
                </a:extLst>
              </p:cNvPr>
              <p:cNvSpPr/>
              <p:nvPr/>
            </p:nvSpPr>
            <p:spPr>
              <a:xfrm flipH="1">
                <a:off x="2855767"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a:latin typeface="Tahoma" panose="020B0604030504040204" pitchFamily="34" charset="0"/>
                  <a:ea typeface="Tahoma" panose="020B0604030504040204" pitchFamily="34" charset="0"/>
                  <a:cs typeface="Tahoma" panose="020B0604030504040204" pitchFamily="34" charset="0"/>
                </a:endParaRPr>
              </a:p>
            </p:txBody>
          </p:sp>
          <p:sp>
            <p:nvSpPr>
              <p:cNvPr id="7" name="مستطيل 6">
                <a:extLst>
                  <a:ext uri="{FF2B5EF4-FFF2-40B4-BE49-F238E27FC236}">
                    <a16:creationId xmlns:a16="http://schemas.microsoft.com/office/drawing/2014/main" id="{BA4EE865-9F0D-4531-A737-E13A557C0277}"/>
                  </a:ext>
                </a:extLst>
              </p:cNvPr>
              <p:cNvSpPr/>
              <p:nvPr/>
            </p:nvSpPr>
            <p:spPr>
              <a:xfrm flipH="1">
                <a:off x="2705100"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a:latin typeface="Tahoma" panose="020B0604030504040204" pitchFamily="34" charset="0"/>
                  <a:ea typeface="Tahoma" panose="020B0604030504040204" pitchFamily="34" charset="0"/>
                  <a:cs typeface="Tahoma" panose="020B0604030504040204" pitchFamily="34" charset="0"/>
                </a:endParaRPr>
              </a:p>
            </p:txBody>
          </p:sp>
          <p:sp>
            <p:nvSpPr>
              <p:cNvPr id="8" name="مستطيل 7">
                <a:extLst>
                  <a:ext uri="{FF2B5EF4-FFF2-40B4-BE49-F238E27FC236}">
                    <a16:creationId xmlns:a16="http://schemas.microsoft.com/office/drawing/2014/main" id="{6A1183CB-C5B0-498A-A49C-4180134C74B0}"/>
                  </a:ext>
                </a:extLst>
              </p:cNvPr>
              <p:cNvSpPr/>
              <p:nvPr/>
            </p:nvSpPr>
            <p:spPr>
              <a:xfrm flipH="1">
                <a:off x="2798617"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a:latin typeface="Tahoma" panose="020B0604030504040204" pitchFamily="34" charset="0"/>
                  <a:ea typeface="Tahoma" panose="020B0604030504040204" pitchFamily="34" charset="0"/>
                  <a:cs typeface="Tahoma" panose="020B0604030504040204" pitchFamily="34" charset="0"/>
                </a:endParaRPr>
              </a:p>
            </p:txBody>
          </p:sp>
        </p:grpSp>
        <p:pic>
          <p:nvPicPr>
            <p:cNvPr id="11" name="الرسم البياني 10" descr="الحافظة">
              <a:extLst>
                <a:ext uri="{FF2B5EF4-FFF2-40B4-BE49-F238E27FC236}">
                  <a16:creationId xmlns:a16="http://schemas.microsoft.com/office/drawing/2014/main" id="{4F58D0C9-D25F-4044-8F1B-4190E5A1BD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flipH="1">
              <a:off x="-486103" y="3272210"/>
              <a:ext cx="3668917" cy="3668917"/>
            </a:xfrm>
            <a:prstGeom prst="rect">
              <a:avLst/>
            </a:prstGeom>
          </p:spPr>
        </p:pic>
      </p:grpSp>
      <p:sp>
        <p:nvSpPr>
          <p:cNvPr id="2" name="عنوان 1">
            <a:extLst>
              <a:ext uri="{FF2B5EF4-FFF2-40B4-BE49-F238E27FC236}">
                <a16:creationId xmlns:a16="http://schemas.microsoft.com/office/drawing/2014/main" id="{E85A0408-4CF7-A1D7-8F48-B28E120A354F}"/>
              </a:ext>
            </a:extLst>
          </p:cNvPr>
          <p:cNvSpPr>
            <a:spLocks noGrp="1"/>
          </p:cNvSpPr>
          <p:nvPr>
            <p:ph type="title"/>
          </p:nvPr>
        </p:nvSpPr>
        <p:spPr>
          <a:xfrm flipH="1">
            <a:off x="3177486" y="365125"/>
            <a:ext cx="8176313" cy="1325563"/>
          </a:xfrm>
        </p:spPr>
        <p:txBody>
          <a:bodyPr/>
          <a:lstStyle/>
          <a:p>
            <a:pPr algn="l" rtl="0"/>
            <a:r>
              <a:rPr lang="en-US" dirty="0"/>
              <a:t>Dual-use items: </a:t>
            </a:r>
            <a:endParaRPr lang="ar-EG" dirty="0"/>
          </a:p>
        </p:txBody>
      </p:sp>
      <p:sp>
        <p:nvSpPr>
          <p:cNvPr id="3" name="عنصر نائب للمحتوى 2">
            <a:extLst>
              <a:ext uri="{FF2B5EF4-FFF2-40B4-BE49-F238E27FC236}">
                <a16:creationId xmlns:a16="http://schemas.microsoft.com/office/drawing/2014/main" id="{D6363DD2-87F5-BE08-0591-6462B4CDCA52}"/>
              </a:ext>
            </a:extLst>
          </p:cNvPr>
          <p:cNvSpPr>
            <a:spLocks noGrp="1"/>
          </p:cNvSpPr>
          <p:nvPr>
            <p:ph idx="1"/>
          </p:nvPr>
        </p:nvSpPr>
        <p:spPr>
          <a:xfrm flipH="1">
            <a:off x="3234636" y="1825625"/>
            <a:ext cx="8119163" cy="4351338"/>
          </a:xfrm>
        </p:spPr>
        <p:txBody>
          <a:bodyPr/>
          <a:lstStyle/>
          <a:p>
            <a:pPr marL="0" indent="0" algn="l" rtl="0">
              <a:lnSpc>
                <a:spcPct val="150000"/>
              </a:lnSpc>
              <a:spcAft>
                <a:spcPts val="800"/>
              </a:spcAft>
              <a:buNone/>
            </a:pPr>
            <a:r>
              <a:rPr lang="en-US" sz="2800" kern="100" dirty="0">
                <a:effectLst/>
                <a:latin typeface="Times New Roman" panose="02020603050405020304" pitchFamily="18" charset="0"/>
                <a:ea typeface="Calibri" panose="020F0502020204030204" pitchFamily="34" charset="0"/>
                <a:cs typeface="Arial" panose="020B0604020202020204" pitchFamily="34" charset="0"/>
              </a:rPr>
              <a:t>Dual-use </a:t>
            </a:r>
            <a:r>
              <a:rPr lang="en-US" sz="2800" b="1" kern="100" dirty="0">
                <a:effectLst/>
                <a:latin typeface="Times New Roman" panose="02020603050405020304" pitchFamily="18" charset="0"/>
                <a:ea typeface="Calibri" panose="020F0502020204030204" pitchFamily="34" charset="0"/>
                <a:cs typeface="Arial" panose="020B0604020202020204" pitchFamily="34" charset="0"/>
              </a:rPr>
              <a:t>items</a:t>
            </a:r>
            <a:r>
              <a:rPr lang="en-US" sz="2800" kern="100" dirty="0">
                <a:effectLst/>
                <a:latin typeface="Times New Roman" panose="02020603050405020304" pitchFamily="18" charset="0"/>
                <a:ea typeface="Calibri" panose="020F0502020204030204" pitchFamily="34" charset="0"/>
                <a:cs typeface="Arial" panose="020B0604020202020204" pitchFamily="34" charset="0"/>
              </a:rPr>
              <a:t>:  (including </a:t>
            </a:r>
            <a:r>
              <a:rPr lang="en-US" sz="2800" b="1" kern="100" dirty="0">
                <a:effectLst/>
                <a:latin typeface="Times New Roman" panose="02020603050405020304" pitchFamily="18" charset="0"/>
                <a:ea typeface="Calibri" panose="020F0502020204030204" pitchFamily="34" charset="0"/>
                <a:cs typeface="Arial" panose="020B0604020202020204" pitchFamily="34" charset="0"/>
              </a:rPr>
              <a:t>software </a:t>
            </a:r>
            <a:r>
              <a:rPr lang="en-US" sz="2800" kern="100" dirty="0">
                <a:effectLst/>
                <a:latin typeface="Times New Roman" panose="02020603050405020304" pitchFamily="18" charset="0"/>
                <a:ea typeface="Calibri" panose="020F0502020204030204" pitchFamily="34" charset="0"/>
                <a:cs typeface="Arial" panose="020B0604020202020204" pitchFamily="34" charset="0"/>
              </a:rPr>
              <a:t>and </a:t>
            </a:r>
            <a:r>
              <a:rPr lang="en-US" sz="2800" b="1" kern="100" dirty="0">
                <a:effectLst/>
                <a:latin typeface="Times New Roman" panose="02020603050405020304" pitchFamily="18" charset="0"/>
                <a:ea typeface="Calibri" panose="020F0502020204030204" pitchFamily="34" charset="0"/>
                <a:cs typeface="Arial" panose="020B0604020202020204" pitchFamily="34" charset="0"/>
              </a:rPr>
              <a:t>technology</a:t>
            </a:r>
            <a:r>
              <a:rPr lang="en-US" sz="2800" kern="100" dirty="0">
                <a:effectLst/>
                <a:latin typeface="Times New Roman" panose="02020603050405020304" pitchFamily="18" charset="0"/>
                <a:ea typeface="Calibri" panose="020F0502020204030204" pitchFamily="34" charset="0"/>
                <a:cs typeface="Arial" panose="020B0604020202020204" pitchFamily="34" charset="0"/>
              </a:rPr>
              <a:t>) are items which can be used for </a:t>
            </a:r>
            <a:r>
              <a:rPr lang="en-US" sz="2800" kern="1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both civil and military purposes</a:t>
            </a:r>
            <a:r>
              <a:rPr lang="en-US" sz="2800" kern="100" dirty="0">
                <a:effectLst/>
                <a:latin typeface="Times New Roman" panose="02020603050405020304" pitchFamily="18" charset="0"/>
                <a:ea typeface="Calibri" panose="020F0502020204030204" pitchFamily="34" charset="0"/>
                <a:cs typeface="Arial" panose="020B0604020202020204" pitchFamily="34" charset="0"/>
              </a:rPr>
              <a:t>. The term also includes all goods which have non-explosive uses or assist in any way with the manufacture of nuclear weapons or other nuclear explosive devices.</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p>
            <a:endParaRPr lang="ar-EG" dirty="0"/>
          </a:p>
        </p:txBody>
      </p:sp>
    </p:spTree>
    <p:extLst>
      <p:ext uri="{BB962C8B-B14F-4D97-AF65-F5344CB8AC3E}">
        <p14:creationId xmlns:p14="http://schemas.microsoft.com/office/powerpoint/2010/main" val="1164849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B57E0B0F-4D29-4786-B2AB-B84D9F8B5429}"/>
              </a:ext>
            </a:extLst>
          </p:cNvPr>
          <p:cNvSpPr>
            <a:spLocks noGrp="1"/>
          </p:cNvSpPr>
          <p:nvPr>
            <p:ph idx="1"/>
          </p:nvPr>
        </p:nvSpPr>
        <p:spPr>
          <a:xfrm flipH="1">
            <a:off x="3292187" y="1825625"/>
            <a:ext cx="8378529" cy="4351338"/>
          </a:xfrm>
        </p:spPr>
        <p:txBody>
          <a:bodyPr vert="horz" lIns="91440" tIns="45720" rIns="91440" bIns="45720" rtlCol="1" anchor="t">
            <a:normAutofit/>
          </a:bodyPr>
          <a:lstStyle/>
          <a:p>
            <a:pPr marL="0" indent="0" algn="l" rtl="0">
              <a:lnSpc>
                <a:spcPct val="150000"/>
              </a:lnSpc>
              <a:buNone/>
            </a:pPr>
            <a:r>
              <a:rPr lang="en-US" sz="2400" dirty="0">
                <a:solidFill>
                  <a:schemeClr val="accent5">
                    <a:lumMod val="50000"/>
                  </a:schemeClr>
                </a:solidFill>
              </a:rPr>
              <a:t>Dual-use research of concern (DURC) is </a:t>
            </a:r>
            <a:r>
              <a:rPr lang="en-US" sz="2400" b="1" dirty="0">
                <a:solidFill>
                  <a:schemeClr val="accent5">
                    <a:lumMod val="50000"/>
                  </a:schemeClr>
                </a:solidFill>
              </a:rPr>
              <a:t>regulated</a:t>
            </a:r>
            <a:r>
              <a:rPr lang="en-US" sz="2400" dirty="0">
                <a:solidFill>
                  <a:schemeClr val="accent5">
                    <a:lumMod val="50000"/>
                  </a:schemeClr>
                </a:solidFill>
              </a:rPr>
              <a:t> through </a:t>
            </a:r>
            <a:r>
              <a:rPr lang="en-US" sz="2400" u="sng" dirty="0">
                <a:solidFill>
                  <a:schemeClr val="accent5">
                    <a:lumMod val="50000"/>
                  </a:schemeClr>
                </a:solidFill>
              </a:rPr>
              <a:t>guidelines and policies </a:t>
            </a:r>
            <a:r>
              <a:rPr lang="en-US" sz="2400" dirty="0">
                <a:solidFill>
                  <a:schemeClr val="accent5">
                    <a:lumMod val="50000"/>
                  </a:schemeClr>
                </a:solidFill>
              </a:rPr>
              <a:t>established by various organizations and government bodies</a:t>
            </a:r>
            <a:endParaRPr lang="ar-SA" sz="2400" dirty="0">
              <a:solidFill>
                <a:schemeClr val="accent5">
                  <a:lumMod val="50000"/>
                </a:schemeClr>
              </a:solidFill>
            </a:endParaRPr>
          </a:p>
        </p:txBody>
      </p:sp>
      <p:grpSp>
        <p:nvGrpSpPr>
          <p:cNvPr id="9" name="المجموعة 8">
            <a:extLst>
              <a:ext uri="{FF2B5EF4-FFF2-40B4-BE49-F238E27FC236}">
                <a16:creationId xmlns:a16="http://schemas.microsoft.com/office/drawing/2014/main" id="{798EA88B-C439-4F17-9585-820972CE0BA5}"/>
              </a:ext>
              <a:ext uri="{C183D7F6-B498-43B3-948B-1728B52AA6E4}">
                <adec:decorative xmlns:adec="http://schemas.microsoft.com/office/drawing/2017/decorative" val="1"/>
              </a:ext>
            </a:extLst>
          </p:cNvPr>
          <p:cNvGrpSpPr/>
          <p:nvPr/>
        </p:nvGrpSpPr>
        <p:grpSpPr>
          <a:xfrm>
            <a:off x="-491430" y="0"/>
            <a:ext cx="3668917" cy="6941127"/>
            <a:chOff x="-486103" y="0"/>
            <a:chExt cx="3668917" cy="6941127"/>
          </a:xfrm>
        </p:grpSpPr>
        <p:grpSp>
          <p:nvGrpSpPr>
            <p:cNvPr id="10" name="المجموعة 9">
              <a:extLst>
                <a:ext uri="{FF2B5EF4-FFF2-40B4-BE49-F238E27FC236}">
                  <a16:creationId xmlns:a16="http://schemas.microsoft.com/office/drawing/2014/main" id="{D4EF09CF-3362-453A-9463-F6669A9D3E01}"/>
                </a:ext>
              </a:extLst>
            </p:cNvPr>
            <p:cNvGrpSpPr/>
            <p:nvPr/>
          </p:nvGrpSpPr>
          <p:grpSpPr>
            <a:xfrm>
              <a:off x="0" y="0"/>
              <a:ext cx="3136324" cy="6858000"/>
              <a:chOff x="0" y="0"/>
              <a:chExt cx="3136324" cy="6858000"/>
            </a:xfrm>
          </p:grpSpPr>
          <p:sp>
            <p:nvSpPr>
              <p:cNvPr id="4" name="مستطيل 3">
                <a:extLst>
                  <a:ext uri="{FF2B5EF4-FFF2-40B4-BE49-F238E27FC236}">
                    <a16:creationId xmlns:a16="http://schemas.microsoft.com/office/drawing/2014/main" id="{403AE892-EBD6-40F1-851B-FEADBD59429F}"/>
                  </a:ext>
                </a:extLst>
              </p:cNvPr>
              <p:cNvSpPr/>
              <p:nvPr/>
            </p:nvSpPr>
            <p:spPr>
              <a:xfrm flipH="1">
                <a:off x="0"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a:latin typeface="Tahoma" panose="020B0604030504040204" pitchFamily="34" charset="0"/>
                  <a:ea typeface="Tahoma" panose="020B0604030504040204" pitchFamily="34" charset="0"/>
                  <a:cs typeface="Tahoma" panose="020B0604030504040204" pitchFamily="34" charset="0"/>
                </a:endParaRPr>
              </a:p>
            </p:txBody>
          </p:sp>
          <p:sp>
            <p:nvSpPr>
              <p:cNvPr id="5" name="مستطيل 4">
                <a:extLst>
                  <a:ext uri="{FF2B5EF4-FFF2-40B4-BE49-F238E27FC236}">
                    <a16:creationId xmlns:a16="http://schemas.microsoft.com/office/drawing/2014/main" id="{54318653-1A38-442C-BA0F-F2C51149BCFF}"/>
                  </a:ext>
                </a:extLst>
              </p:cNvPr>
              <p:cNvSpPr/>
              <p:nvPr/>
            </p:nvSpPr>
            <p:spPr>
              <a:xfrm flipH="1">
                <a:off x="2970069"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a:latin typeface="Tahoma" panose="020B0604030504040204" pitchFamily="34" charset="0"/>
                  <a:ea typeface="Tahoma" panose="020B0604030504040204" pitchFamily="34" charset="0"/>
                  <a:cs typeface="Tahoma" panose="020B0604030504040204" pitchFamily="34" charset="0"/>
                </a:endParaRPr>
              </a:p>
            </p:txBody>
          </p:sp>
          <p:sp>
            <p:nvSpPr>
              <p:cNvPr id="6" name="مستطيل 5">
                <a:extLst>
                  <a:ext uri="{FF2B5EF4-FFF2-40B4-BE49-F238E27FC236}">
                    <a16:creationId xmlns:a16="http://schemas.microsoft.com/office/drawing/2014/main" id="{C25D63D1-E9CE-42BF-BD4D-374FD0293155}"/>
                  </a:ext>
                </a:extLst>
              </p:cNvPr>
              <p:cNvSpPr/>
              <p:nvPr/>
            </p:nvSpPr>
            <p:spPr>
              <a:xfrm flipH="1">
                <a:off x="2855767"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a:latin typeface="Tahoma" panose="020B0604030504040204" pitchFamily="34" charset="0"/>
                  <a:ea typeface="Tahoma" panose="020B0604030504040204" pitchFamily="34" charset="0"/>
                  <a:cs typeface="Tahoma" panose="020B0604030504040204" pitchFamily="34" charset="0"/>
                </a:endParaRPr>
              </a:p>
            </p:txBody>
          </p:sp>
          <p:sp>
            <p:nvSpPr>
              <p:cNvPr id="7" name="مستطيل 6">
                <a:extLst>
                  <a:ext uri="{FF2B5EF4-FFF2-40B4-BE49-F238E27FC236}">
                    <a16:creationId xmlns:a16="http://schemas.microsoft.com/office/drawing/2014/main" id="{BA4EE865-9F0D-4531-A737-E13A557C0277}"/>
                  </a:ext>
                </a:extLst>
              </p:cNvPr>
              <p:cNvSpPr/>
              <p:nvPr/>
            </p:nvSpPr>
            <p:spPr>
              <a:xfrm flipH="1">
                <a:off x="2705100"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a:latin typeface="Tahoma" panose="020B0604030504040204" pitchFamily="34" charset="0"/>
                  <a:ea typeface="Tahoma" panose="020B0604030504040204" pitchFamily="34" charset="0"/>
                  <a:cs typeface="Tahoma" panose="020B0604030504040204" pitchFamily="34" charset="0"/>
                </a:endParaRPr>
              </a:p>
            </p:txBody>
          </p:sp>
          <p:sp>
            <p:nvSpPr>
              <p:cNvPr id="8" name="مستطيل 7">
                <a:extLst>
                  <a:ext uri="{FF2B5EF4-FFF2-40B4-BE49-F238E27FC236}">
                    <a16:creationId xmlns:a16="http://schemas.microsoft.com/office/drawing/2014/main" id="{6A1183CB-C5B0-498A-A49C-4180134C74B0}"/>
                  </a:ext>
                </a:extLst>
              </p:cNvPr>
              <p:cNvSpPr/>
              <p:nvPr/>
            </p:nvSpPr>
            <p:spPr>
              <a:xfrm flipH="1">
                <a:off x="2798617"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a:latin typeface="Tahoma" panose="020B0604030504040204" pitchFamily="34" charset="0"/>
                  <a:ea typeface="Tahoma" panose="020B0604030504040204" pitchFamily="34" charset="0"/>
                  <a:cs typeface="Tahoma" panose="020B0604030504040204" pitchFamily="34" charset="0"/>
                </a:endParaRPr>
              </a:p>
            </p:txBody>
          </p:sp>
        </p:grpSp>
        <p:pic>
          <p:nvPicPr>
            <p:cNvPr id="11" name="الرسم البياني 10" descr="الحافظة">
              <a:extLst>
                <a:ext uri="{FF2B5EF4-FFF2-40B4-BE49-F238E27FC236}">
                  <a16:creationId xmlns:a16="http://schemas.microsoft.com/office/drawing/2014/main" id="{4F58D0C9-D25F-4044-8F1B-4190E5A1BD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flipH="1">
              <a:off x="-486103" y="3272210"/>
              <a:ext cx="3668917" cy="3668917"/>
            </a:xfrm>
            <a:prstGeom prst="rect">
              <a:avLst/>
            </a:prstGeom>
          </p:spPr>
        </p:pic>
      </p:grpSp>
    </p:spTree>
    <p:extLst>
      <p:ext uri="{BB962C8B-B14F-4D97-AF65-F5344CB8AC3E}">
        <p14:creationId xmlns:p14="http://schemas.microsoft.com/office/powerpoint/2010/main" val="3059377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العنوان 1">
            <a:extLst>
              <a:ext uri="{FF2B5EF4-FFF2-40B4-BE49-F238E27FC236}">
                <a16:creationId xmlns:a16="http://schemas.microsoft.com/office/drawing/2014/main" id="{F4B5F415-7490-4054-85B4-10F7AE6D3385}"/>
              </a:ext>
            </a:extLst>
          </p:cNvPr>
          <p:cNvSpPr>
            <a:spLocks noGrp="1"/>
          </p:cNvSpPr>
          <p:nvPr>
            <p:ph type="ctrTitle"/>
          </p:nvPr>
        </p:nvSpPr>
        <p:spPr>
          <a:xfrm flipH="1">
            <a:off x="1524000" y="852207"/>
            <a:ext cx="9144000" cy="2387600"/>
          </a:xfrm>
        </p:spPr>
        <p:txBody>
          <a:bodyPr rtlCol="1">
            <a:normAutofit/>
          </a:bodyPr>
          <a:lstStyle/>
          <a:p>
            <a:pPr rtl="1"/>
            <a:r>
              <a:rPr lang="ar-SA" sz="8000" dirty="0">
                <a:solidFill>
                  <a:schemeClr val="bg1"/>
                </a:solidFill>
              </a:rPr>
              <a:t>تذكر...</a:t>
            </a:r>
            <a:br>
              <a:rPr lang="ar-SA" sz="8000" dirty="0">
                <a:solidFill>
                  <a:schemeClr val="bg1"/>
                </a:solidFill>
              </a:rPr>
            </a:br>
            <a:r>
              <a:rPr lang="ar-SA" sz="8000" dirty="0">
                <a:solidFill>
                  <a:schemeClr val="bg1"/>
                </a:solidFill>
              </a:rPr>
              <a:t>السلامة أولاً!</a:t>
            </a:r>
          </a:p>
        </p:txBody>
      </p:sp>
      <p:cxnSp>
        <p:nvCxnSpPr>
          <p:cNvPr id="5" name="رابط مستقيم 4">
            <a:extLst>
              <a:ext uri="{FF2B5EF4-FFF2-40B4-BE49-F238E27FC236}">
                <a16:creationId xmlns:a16="http://schemas.microsoft.com/office/drawing/2014/main" id="{AA65E432-C1E6-4C36-BF8E-2DA25E65DC32}"/>
              </a:ext>
              <a:ext uri="{C183D7F6-B498-43B3-948B-1728B52AA6E4}">
                <adec:decorative xmlns:adec="http://schemas.microsoft.com/office/drawing/2017/decorative" val="1"/>
              </a:ext>
            </a:extLst>
          </p:cNvPr>
          <p:cNvCxnSpPr>
            <a:cxnSpLocks/>
          </p:cNvCxnSpPr>
          <p:nvPr/>
        </p:nvCxnSpPr>
        <p:spPr>
          <a:xfrm flipH="1">
            <a:off x="3423949" y="3278339"/>
            <a:ext cx="534410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pic>
        <p:nvPicPr>
          <p:cNvPr id="15" name="الرسم البياني 14">
            <a:extLst>
              <a:ext uri="{FF2B5EF4-FFF2-40B4-BE49-F238E27FC236}">
                <a16:creationId xmlns:a16="http://schemas.microsoft.com/office/drawing/2014/main" id="{2A123BD8-A09C-49C0-98E8-54B55610A928}"/>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0968606" flipH="1">
            <a:off x="5207154" y="4482751"/>
            <a:ext cx="3194131" cy="3194131"/>
          </a:xfrm>
          <a:prstGeom prst="rect">
            <a:avLst/>
          </a:prstGeom>
        </p:spPr>
      </p:pic>
      <p:pic>
        <p:nvPicPr>
          <p:cNvPr id="11" name="الرسم البياني 10">
            <a:extLst>
              <a:ext uri="{FF2B5EF4-FFF2-40B4-BE49-F238E27FC236}">
                <a16:creationId xmlns:a16="http://schemas.microsoft.com/office/drawing/2014/main" id="{3CB00449-E308-4DF3-9CFD-9A7D30B672DE}"/>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20261393">
            <a:off x="10094762" y="1663257"/>
            <a:ext cx="2684499" cy="2684499"/>
          </a:xfrm>
          <a:prstGeom prst="rect">
            <a:avLst/>
          </a:prstGeom>
        </p:spPr>
      </p:pic>
      <p:pic>
        <p:nvPicPr>
          <p:cNvPr id="13" name="الرسم البياني 12">
            <a:extLst>
              <a:ext uri="{FF2B5EF4-FFF2-40B4-BE49-F238E27FC236}">
                <a16:creationId xmlns:a16="http://schemas.microsoft.com/office/drawing/2014/main" id="{6A56DF0C-1331-406E-AEE6-06E0E59FB9A8}"/>
              </a:ext>
              <a:ext uri="{C183D7F6-B498-43B3-948B-1728B52AA6E4}">
                <adec:decorative xmlns:adec="http://schemas.microsoft.com/office/drawing/2017/decorative" val="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rot="521031" flipH="1">
            <a:off x="7818235" y="4797205"/>
            <a:ext cx="2453456" cy="2453456"/>
          </a:xfrm>
          <a:prstGeom prst="rect">
            <a:avLst/>
          </a:prstGeom>
        </p:spPr>
      </p:pic>
      <p:pic>
        <p:nvPicPr>
          <p:cNvPr id="7" name="الرسم البياني 6">
            <a:extLst>
              <a:ext uri="{FF2B5EF4-FFF2-40B4-BE49-F238E27FC236}">
                <a16:creationId xmlns:a16="http://schemas.microsoft.com/office/drawing/2014/main" id="{88D22565-F42F-439B-A6A4-CF161165E6B6}"/>
              </a:ext>
              <a:ext uri="{C183D7F6-B498-43B3-948B-1728B52AA6E4}">
                <adec:decorative xmlns:adec="http://schemas.microsoft.com/office/drawing/2017/decorative" val="1"/>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20386303" flipH="1">
            <a:off x="9438410" y="3688628"/>
            <a:ext cx="3245427" cy="3245427"/>
          </a:xfrm>
          <a:prstGeom prst="rect">
            <a:avLst/>
          </a:prstGeom>
        </p:spPr>
      </p:pic>
      <p:pic>
        <p:nvPicPr>
          <p:cNvPr id="9" name="الرسم البياني 8">
            <a:extLst>
              <a:ext uri="{FF2B5EF4-FFF2-40B4-BE49-F238E27FC236}">
                <a16:creationId xmlns:a16="http://schemas.microsoft.com/office/drawing/2014/main" id="{B46E3E84-D1E6-4422-AA93-3EE98A821B98}"/>
              </a:ext>
              <a:ext uri="{C183D7F6-B498-43B3-948B-1728B52AA6E4}">
                <adec:decorative xmlns:adec="http://schemas.microsoft.com/office/drawing/2017/decorative" val="1"/>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rot="1148875" flipH="1">
            <a:off x="672477" y="-118161"/>
            <a:ext cx="3005286" cy="3005286"/>
          </a:xfrm>
          <a:prstGeom prst="rect">
            <a:avLst/>
          </a:prstGeom>
        </p:spPr>
      </p:pic>
      <p:pic>
        <p:nvPicPr>
          <p:cNvPr id="19" name="الرسم البياني 18">
            <a:extLst>
              <a:ext uri="{FF2B5EF4-FFF2-40B4-BE49-F238E27FC236}">
                <a16:creationId xmlns:a16="http://schemas.microsoft.com/office/drawing/2014/main" id="{39130E3C-1E93-4315-AE76-13C55147DCF2}"/>
              </a:ext>
              <a:ext uri="{C183D7F6-B498-43B3-948B-1728B52AA6E4}">
                <adec:decorative xmlns:adec="http://schemas.microsoft.com/office/drawing/2017/decorative" val="1"/>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rot="2710505" flipH="1">
            <a:off x="445879" y="145767"/>
            <a:ext cx="1574403" cy="1574403"/>
          </a:xfrm>
          <a:prstGeom prst="rect">
            <a:avLst/>
          </a:prstGeom>
        </p:spPr>
      </p:pic>
      <p:pic>
        <p:nvPicPr>
          <p:cNvPr id="21" name="الرسم البياني 20">
            <a:extLst>
              <a:ext uri="{FF2B5EF4-FFF2-40B4-BE49-F238E27FC236}">
                <a16:creationId xmlns:a16="http://schemas.microsoft.com/office/drawing/2014/main" id="{FFEC1660-205F-490E-800A-0D57D250BAE4}"/>
              </a:ext>
              <a:ext uri="{C183D7F6-B498-43B3-948B-1728B52AA6E4}">
                <adec:decorative xmlns:adec="http://schemas.microsoft.com/office/drawing/2017/decorative" val="1"/>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rot="1079210" flipH="1">
            <a:off x="-214079" y="783939"/>
            <a:ext cx="1488402" cy="1488402"/>
          </a:xfrm>
          <a:prstGeom prst="rect">
            <a:avLst/>
          </a:prstGeom>
        </p:spPr>
      </p:pic>
    </p:spTree>
    <p:extLst>
      <p:ext uri="{BB962C8B-B14F-4D97-AF65-F5344CB8AC3E}">
        <p14:creationId xmlns:p14="http://schemas.microsoft.com/office/powerpoint/2010/main" val="388931359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33787325_win32_fixed" id="{7502DCE6-89B5-4904-A83B-96FC5837C5C4}" vid="{D604A719-80E9-431E-B3F9-5A4F65972DD8}"/>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378</Words>
  <Application>Microsoft Office PowerPoint</Application>
  <PresentationFormat>شاشة عريضة</PresentationFormat>
  <Paragraphs>24</Paragraphs>
  <Slides>8</Slides>
  <Notes>8</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8</vt:i4>
      </vt:variant>
    </vt:vector>
  </HeadingPairs>
  <TitlesOfParts>
    <vt:vector size="14" baseType="lpstr">
      <vt:lpstr>Andalus</vt:lpstr>
      <vt:lpstr>Arial</vt:lpstr>
      <vt:lpstr>Calibri</vt:lpstr>
      <vt:lpstr>Tahoma</vt:lpstr>
      <vt:lpstr>Times New Roman</vt:lpstr>
      <vt:lpstr>نسق Office</vt:lpstr>
      <vt:lpstr>Dual Use Research of Concern (DURC) </vt:lpstr>
      <vt:lpstr>Dual Use Research of Concern (DURC) </vt:lpstr>
      <vt:lpstr>What is dual use agents of concern?</vt:lpstr>
      <vt:lpstr>What is dual-use research of concern?</vt:lpstr>
      <vt:lpstr>عرض تقديمي في PowerPoint</vt:lpstr>
      <vt:lpstr>Dual-use items: </vt:lpstr>
      <vt:lpstr>عرض تقديمي في PowerPoint</vt:lpstr>
      <vt:lpstr>تذكر... السلامة أولاً!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2021-11-12T00:22:59Z</dcterms:created>
  <dcterms:modified xsi:type="dcterms:W3CDTF">2024-06-04T05:07:23Z</dcterms:modified>
</cp:coreProperties>
</file>