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1" r:id="rId3"/>
    <p:sldId id="257" r:id="rId4"/>
    <p:sldId id="258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0BC60098-35B9-4BB0-8F9D-2390547A74B3}" type="datetimeFigureOut">
              <a:rPr lang="en-US" smtClean="0"/>
              <a:t>6/9/2024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029AD128-C41A-4C35-BA4E-6BB61DEFC780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60098-35B9-4BB0-8F9D-2390547A74B3}" type="datetimeFigureOut">
              <a:rPr lang="en-US" smtClean="0"/>
              <a:t>6/9/2024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AD128-C41A-4C35-BA4E-6BB61DEFC7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60098-35B9-4BB0-8F9D-2390547A74B3}" type="datetimeFigureOut">
              <a:rPr lang="en-US" smtClean="0"/>
              <a:t>6/9/2024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AD128-C41A-4C35-BA4E-6BB61DEFC7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60098-35B9-4BB0-8F9D-2390547A74B3}" type="datetimeFigureOut">
              <a:rPr lang="en-US" smtClean="0"/>
              <a:t>6/9/2024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AD128-C41A-4C35-BA4E-6BB61DEFC7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60098-35B9-4BB0-8F9D-2390547A74B3}" type="datetimeFigureOut">
              <a:rPr lang="en-US" smtClean="0"/>
              <a:t>6/9/2024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AD128-C41A-4C35-BA4E-6BB61DEFC7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60098-35B9-4BB0-8F9D-2390547A74B3}" type="datetimeFigureOut">
              <a:rPr lang="en-US" smtClean="0"/>
              <a:t>6/9/2024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AD128-C41A-4C35-BA4E-6BB61DEFC78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60098-35B9-4BB0-8F9D-2390547A74B3}" type="datetimeFigureOut">
              <a:rPr lang="en-US" smtClean="0"/>
              <a:t>6/9/2024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AD128-C41A-4C35-BA4E-6BB61DEFC7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60098-35B9-4BB0-8F9D-2390547A74B3}" type="datetimeFigureOut">
              <a:rPr lang="en-US" smtClean="0"/>
              <a:t>6/9/2024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AD128-C41A-4C35-BA4E-6BB61DEFC7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60098-35B9-4BB0-8F9D-2390547A74B3}" type="datetimeFigureOut">
              <a:rPr lang="en-US" smtClean="0"/>
              <a:t>6/9/2024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AD128-C41A-4C35-BA4E-6BB61DEFC7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60098-35B9-4BB0-8F9D-2390547A74B3}" type="datetimeFigureOut">
              <a:rPr lang="en-US" smtClean="0"/>
              <a:t>6/9/2024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AD128-C41A-4C35-BA4E-6BB61DEFC780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60098-35B9-4BB0-8F9D-2390547A74B3}" type="datetimeFigureOut">
              <a:rPr lang="en-US" smtClean="0"/>
              <a:t>6/9/2024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AD128-C41A-4C35-BA4E-6BB61DEFC7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0BC60098-35B9-4BB0-8F9D-2390547A74B3}" type="datetimeFigureOut">
              <a:rPr lang="en-US" smtClean="0"/>
              <a:t>6/9/2024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029AD128-C41A-4C35-BA4E-6BB61DEFC78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066800" y="2133600"/>
            <a:ext cx="7772400" cy="1470025"/>
          </a:xfrm>
        </p:spPr>
        <p:txBody>
          <a:bodyPr/>
          <a:lstStyle/>
          <a:p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143000"/>
            <a:ext cx="77724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مربع نص 5"/>
          <p:cNvSpPr txBox="1"/>
          <p:nvPr/>
        </p:nvSpPr>
        <p:spPr>
          <a:xfrm>
            <a:off x="3124200" y="5334000"/>
            <a:ext cx="3429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Dr.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Zainab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Ali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hussein</a:t>
            </a:r>
            <a:endParaRPr lang="en-US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M.B.ch.B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\F.I.C.M.S.PATH</a:t>
            </a:r>
            <a:endParaRPr 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9749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990600"/>
            <a:ext cx="72390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6572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990600"/>
            <a:ext cx="72390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5186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990600"/>
            <a:ext cx="7162800" cy="4940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4327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990600"/>
            <a:ext cx="70866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7250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990600"/>
            <a:ext cx="7086600" cy="4876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6454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990600"/>
            <a:ext cx="7010400" cy="4876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8526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990600"/>
            <a:ext cx="72390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1957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838200"/>
            <a:ext cx="71628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1047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990600"/>
            <a:ext cx="71628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9355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990600"/>
            <a:ext cx="73914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9485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990600"/>
            <a:ext cx="71628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322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990600"/>
            <a:ext cx="73152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0508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990600"/>
            <a:ext cx="71628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9901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أوستن">
  <a:themeElements>
    <a:clrScheme name="أوستن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أوستن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أوستن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42</TotalTime>
  <Words>6</Words>
  <Application>Microsoft Office PowerPoint</Application>
  <PresentationFormat>عرض على الشاشة (3:4)‏</PresentationFormat>
  <Paragraphs>2</Paragraphs>
  <Slides>14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14</vt:i4>
      </vt:variant>
    </vt:vector>
  </HeadingPairs>
  <TitlesOfParts>
    <vt:vector size="15" baseType="lpstr">
      <vt:lpstr>أوستن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Ahmed-Under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Lenovo</dc:creator>
  <cp:lastModifiedBy>Lenovo</cp:lastModifiedBy>
  <cp:revision>5</cp:revision>
  <dcterms:created xsi:type="dcterms:W3CDTF">2024-06-08T20:48:49Z</dcterms:created>
  <dcterms:modified xsi:type="dcterms:W3CDTF">2024-06-08T21:31:53Z</dcterms:modified>
</cp:coreProperties>
</file>