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/>
              <a:t>RAQIB ABBAS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03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 Tense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l" rtl="0">
              <a:buNone/>
            </a:pPr>
            <a:r>
              <a:rPr lang="en-US" dirty="0"/>
              <a:t>The past perfect tense is used to indicate an action that was completed before another action took place in the past.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 It is formed by using the auxiliary verb "had" followed by the past participle of the main verb. For example: </a:t>
            </a:r>
          </a:p>
          <a:p>
            <a:pPr marL="0" indent="0" algn="l" rtl="0">
              <a:buNone/>
            </a:pPr>
            <a:r>
              <a:rPr lang="en-US" dirty="0"/>
              <a:t>S + had + P.P + C……………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She had finished her homework before going to bed.</a:t>
            </a:r>
          </a:p>
          <a:p>
            <a:pPr algn="l" rtl="0"/>
            <a:r>
              <a:rPr lang="en-US" dirty="0"/>
              <a:t>Before I arrived, they had already eaten dinner.</a:t>
            </a:r>
          </a:p>
          <a:p>
            <a:pPr algn="l" rtl="0"/>
            <a:r>
              <a:rPr lang="en-US" dirty="0"/>
              <a:t>He had forgotten his keys after locking the door.</a:t>
            </a:r>
          </a:p>
          <a:p>
            <a:pPr algn="l" rtl="0"/>
            <a:r>
              <a:rPr lang="en-US" dirty="0"/>
              <a:t>They had already left by the time I arrived.</a:t>
            </a:r>
          </a:p>
          <a:p>
            <a:pPr algn="l" rtl="0"/>
            <a:r>
              <a:rPr lang="en-US" dirty="0"/>
              <a:t>He had read the book before watching the movie adaptation.</a:t>
            </a:r>
          </a:p>
          <a:p>
            <a:pPr algn="l" rtl="0"/>
            <a:r>
              <a:rPr lang="en-US" dirty="0"/>
              <a:t>By the time we reached the restaurant, they had already closed.</a:t>
            </a:r>
          </a:p>
          <a:p>
            <a:pPr algn="l" rtl="0"/>
            <a:r>
              <a:rPr lang="en-US" dirty="0"/>
              <a:t>I had never seen such a beautiful sunset before visiting that beach.</a:t>
            </a:r>
          </a:p>
          <a:p>
            <a:pPr algn="l" rtl="0"/>
            <a:r>
              <a:rPr lang="en-US" dirty="0"/>
              <a:t>They had lived in the city for ten years before moving to the countryside.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64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To form the past perfect negative, we use the auxiliary verb "had" followed by "not" (contracted as "hadn't") and then the past participle of the main verb.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They hadn't finished their homework before the party started.</a:t>
            </a:r>
          </a:p>
          <a:p>
            <a:pPr marL="0" indent="0" algn="l" rtl="0">
              <a:buNone/>
            </a:pPr>
            <a:r>
              <a:rPr lang="en-US" dirty="0"/>
              <a:t>She hadn't left the office by the time you arrived.</a:t>
            </a:r>
          </a:p>
          <a:p>
            <a:pPr marL="0" indent="0" algn="l" rtl="0">
              <a:buNone/>
            </a:pPr>
            <a:r>
              <a:rPr lang="en-US" dirty="0"/>
              <a:t>We hadn't completed the project before the deadline.</a:t>
            </a:r>
          </a:p>
          <a:p>
            <a:pPr marL="0" indent="0" algn="l" rtl="0">
              <a:buNone/>
            </a:pPr>
            <a:r>
              <a:rPr lang="en-US" dirty="0"/>
              <a:t>He hadn't eaten breakfast when you called him.</a:t>
            </a:r>
          </a:p>
          <a:p>
            <a:pPr marL="0" indent="0" algn="l" rtl="0">
              <a:buNone/>
            </a:pPr>
            <a:r>
              <a:rPr lang="en-US" dirty="0"/>
              <a:t> You hadn't visited Paris before you went to Rome.</a:t>
            </a:r>
          </a:p>
          <a:p>
            <a:pPr marL="0" indent="0" algn="l" rtl="0">
              <a:buNone/>
            </a:pPr>
            <a:r>
              <a:rPr lang="en-US" dirty="0"/>
              <a:t>They hadn't finished the race before the rain started.</a:t>
            </a:r>
          </a:p>
          <a:p>
            <a:pPr marL="0" indent="0" algn="l" rtl="0">
              <a:buNone/>
            </a:pPr>
            <a:r>
              <a:rPr lang="en-US" dirty="0"/>
              <a:t>She hadn't heard the news before you told her.</a:t>
            </a:r>
          </a:p>
          <a:p>
            <a:pPr marL="0" indent="0" algn="l" rtl="0">
              <a:buNone/>
            </a:pPr>
            <a:r>
              <a:rPr lang="en-US" dirty="0"/>
              <a:t>He hadn't booked his tickets before the concert was announced.</a:t>
            </a:r>
          </a:p>
          <a:p>
            <a:pPr marL="0" indent="0" algn="l" rtl="0">
              <a:buNone/>
            </a:pPr>
            <a:r>
              <a:rPr lang="en-US" dirty="0"/>
              <a:t>They hadn't discussed the project before the meeting began.</a:t>
            </a:r>
          </a:p>
          <a:p>
            <a:pPr marL="0" indent="0" algn="l" rtl="0">
              <a:buNone/>
            </a:pPr>
            <a:r>
              <a:rPr lang="en-US" dirty="0"/>
              <a:t>You hadn't packed your bags before the trip was canceled.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To form a past perfect question, we use the auxiliary verb "had" followed by the subject and then the past participle of the main verb.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Had you finished your dinner before the guests arrived?</a:t>
            </a:r>
          </a:p>
          <a:p>
            <a:pPr algn="l" rtl="0"/>
            <a:r>
              <a:rPr lang="en-US" dirty="0"/>
              <a:t>Had he left the office before you called him?</a:t>
            </a:r>
          </a:p>
          <a:p>
            <a:pPr algn="l" rtl="0"/>
            <a:r>
              <a:rPr lang="en-US" dirty="0"/>
              <a:t>Had they cleaned the house before their parents came home?</a:t>
            </a:r>
          </a:p>
          <a:p>
            <a:pPr algn="l" rtl="0"/>
            <a:r>
              <a:rPr lang="en-US" dirty="0"/>
              <a:t>Had you already packed your bags before the trip was canceled?</a:t>
            </a:r>
          </a:p>
          <a:p>
            <a:pPr algn="l" rtl="0"/>
            <a:r>
              <a:rPr lang="en-US" dirty="0"/>
              <a:t>Had they discussed the project before the meeting began?</a:t>
            </a:r>
          </a:p>
          <a:p>
            <a:pPr algn="l" rtl="0"/>
            <a:r>
              <a:rPr lang="en-US" dirty="0"/>
              <a:t>Had she completed the application before the deadline?</a:t>
            </a:r>
          </a:p>
          <a:p>
            <a:pPr algn="l" rtl="0"/>
            <a:r>
              <a:rPr lang="en-US" dirty="0"/>
              <a:t>Had you visited the museum before it closed for renovations?</a:t>
            </a:r>
          </a:p>
          <a:p>
            <a:pPr algn="l" rtl="0"/>
            <a:r>
              <a:rPr lang="en-US" dirty="0"/>
              <a:t>Had they prepared the presentation before the conference started?</a:t>
            </a:r>
          </a:p>
          <a:p>
            <a:pPr algn="l" rtl="0"/>
            <a:r>
              <a:rPr lang="en-US" dirty="0"/>
              <a:t>Had he returned the book to the library before it was due?</a:t>
            </a:r>
          </a:p>
          <a:p>
            <a:pPr algn="l" rtl="0"/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464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عرض على الشاشة (3:4)‏</PresentationFormat>
  <Paragraphs>49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Department of biology</vt:lpstr>
      <vt:lpstr>Past Perfect Tense</vt:lpstr>
      <vt:lpstr>Negative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biology</dc:title>
  <dc:creator>prog</dc:creator>
  <cp:lastModifiedBy>Maher</cp:lastModifiedBy>
  <cp:revision>1</cp:revision>
  <dcterms:created xsi:type="dcterms:W3CDTF">2024-06-16T13:19:18Z</dcterms:created>
  <dcterms:modified xsi:type="dcterms:W3CDTF">2024-06-16T13:24:29Z</dcterms:modified>
</cp:coreProperties>
</file>