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-11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ENGLISH</a:t>
            </a:r>
          </a:p>
          <a:p>
            <a:r>
              <a:rPr lang="en-US" dirty="0"/>
              <a:t>1 stage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/>
              <a:t>RAQIB ABBAS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4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 Tense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/>
              <a:t>present perfect tense : used to talk about actions or events that started in the past and have a connection to the present.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S + has ,have +P.P+C…….</a:t>
            </a:r>
          </a:p>
          <a:p>
            <a:pPr marL="0" indent="0" algn="l" rtl="0">
              <a:buNone/>
            </a:pPr>
            <a:r>
              <a:rPr lang="en-US" dirty="0" smtClean="0"/>
              <a:t>Ex: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We have been friends since high school . </a:t>
            </a:r>
          </a:p>
          <a:p>
            <a:pPr marL="0" indent="0" algn="l" rtl="0">
              <a:buNone/>
            </a:pPr>
            <a:r>
              <a:rPr lang="en-US" dirty="0"/>
              <a:t>    I have studied English for five years.</a:t>
            </a:r>
          </a:p>
          <a:p>
            <a:pPr marL="0" indent="0" algn="l" rtl="0">
              <a:buNone/>
            </a:pPr>
            <a:r>
              <a:rPr lang="en-US" dirty="0"/>
              <a:t>    They have been living in that house since 2010.</a:t>
            </a:r>
          </a:p>
          <a:p>
            <a:pPr marL="0" indent="0" algn="l" rtl="0">
              <a:buNone/>
            </a:pPr>
            <a:r>
              <a:rPr lang="en-US" dirty="0"/>
              <a:t>    We have studied French for two semesters.</a:t>
            </a:r>
          </a:p>
          <a:p>
            <a:pPr marL="0" indent="0" algn="l" rtl="0">
              <a:buNone/>
            </a:pPr>
            <a:r>
              <a:rPr lang="en-US" dirty="0"/>
              <a:t>    They have written a book together.</a:t>
            </a:r>
          </a:p>
          <a:p>
            <a:pPr marL="0" indent="0" algn="l" rtl="0">
              <a:buNone/>
            </a:pPr>
            <a:r>
              <a:rPr lang="en-US" dirty="0"/>
              <a:t>   They have driven to the beach. </a:t>
            </a:r>
          </a:p>
          <a:p>
            <a:pPr marL="0" indent="0" algn="l" rtl="0">
              <a:buNone/>
            </a:pPr>
            <a:r>
              <a:rPr lang="en-US" dirty="0"/>
              <a:t>   She has flown to many different countries.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9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When asking questions in the present perfect tense, we use the auxiliary verb "have" or "has" followed by the past participle of the main verb.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Here are some examples of questions in the present perfect tense: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- Have you ever traveled to Europe?</a:t>
            </a:r>
          </a:p>
          <a:p>
            <a:pPr marL="0" indent="0" algn="l" rtl="0">
              <a:buNone/>
            </a:pPr>
            <a:r>
              <a:rPr lang="en-US" dirty="0"/>
              <a:t>- Has she finished her homework?</a:t>
            </a:r>
          </a:p>
          <a:p>
            <a:pPr marL="0" indent="0" algn="l" rtl="0">
              <a:buNone/>
            </a:pPr>
            <a:r>
              <a:rPr lang="en-US" dirty="0"/>
              <a:t>- Have they seen that movie before?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8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The negative present perfect tense :used to express an action that started in the past and is still ongoing, but has not been completed up until the present moment.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Ex:</a:t>
            </a:r>
            <a:endParaRPr lang="en-US" dirty="0"/>
          </a:p>
          <a:p>
            <a:pPr algn="l" rtl="0"/>
            <a:r>
              <a:rPr lang="en-US" dirty="0"/>
              <a:t> I have not seen that movie yet</a:t>
            </a:r>
          </a:p>
          <a:p>
            <a:pPr algn="l" rtl="0"/>
            <a:r>
              <a:rPr lang="en-US" dirty="0"/>
              <a:t> She has not finished her homework.</a:t>
            </a:r>
          </a:p>
          <a:p>
            <a:pPr algn="l" rtl="0"/>
            <a:r>
              <a:rPr lang="en-US" dirty="0"/>
              <a:t> She has not finished reading the book.</a:t>
            </a:r>
          </a:p>
          <a:p>
            <a:pPr algn="l" rtl="0"/>
            <a:r>
              <a:rPr lang="en-US" dirty="0"/>
              <a:t> My sister has not learned to drive a car.</a:t>
            </a:r>
          </a:p>
          <a:p>
            <a:pPr algn="l" rtl="0"/>
            <a:r>
              <a:rPr lang="en-US" dirty="0"/>
              <a:t> They have not eaten dinner yet.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There are certain adverbs that are commonly used with the present perfect tense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l" rtl="0">
              <a:buNone/>
            </a:pPr>
            <a:r>
              <a:rPr lang="en-US" dirty="0"/>
              <a:t>1-Ever: It is used to ask or talk about life experiences 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Ex:</a:t>
            </a:r>
            <a:endParaRPr lang="en-US" dirty="0"/>
          </a:p>
          <a:p>
            <a:pPr algn="l" rtl="0"/>
            <a:r>
              <a:rPr lang="en-US" dirty="0"/>
              <a:t> Have you ever been to Paris?</a:t>
            </a:r>
          </a:p>
          <a:p>
            <a:pPr algn="l" rtl="0"/>
            <a:r>
              <a:rPr lang="en-US" dirty="0"/>
              <a:t>Have you ever flown in a helicopter ?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2-Never: It is used to indicate that an action has not happened at any time in the </a:t>
            </a:r>
            <a:r>
              <a:rPr lang="en-US" dirty="0" smtClean="0"/>
              <a:t>past.</a:t>
            </a:r>
          </a:p>
          <a:p>
            <a:pPr marL="0" indent="0" algn="l" rtl="0">
              <a:buNone/>
            </a:pPr>
            <a:r>
              <a:rPr lang="en-US" dirty="0" smtClean="0"/>
              <a:t>Ex:</a:t>
            </a:r>
            <a:endParaRPr lang="en-US" dirty="0"/>
          </a:p>
          <a:p>
            <a:pPr algn="l" rtl="0">
              <a:buFontTx/>
              <a:buChar char="-"/>
            </a:pPr>
            <a:r>
              <a:rPr lang="en-US" dirty="0"/>
              <a:t>I have never been skiing.</a:t>
            </a:r>
          </a:p>
          <a:p>
            <a:pPr algn="l" rtl="0">
              <a:buFontTx/>
              <a:buChar char="-"/>
            </a:pPr>
            <a:r>
              <a:rPr lang="en-US" dirty="0"/>
              <a:t>I Have  never flown in a helicopter.</a:t>
            </a:r>
          </a:p>
          <a:p>
            <a:pPr algn="l" rtl="0">
              <a:buFontTx/>
              <a:buChar char="-"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3- Just: It is used to indicate that an action happened very recently or a short time ago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 smtClean="0"/>
              <a:t> Ex:</a:t>
            </a:r>
            <a:endParaRPr lang="en-US" dirty="0"/>
          </a:p>
          <a:p>
            <a:pPr algn="l" rtl="0">
              <a:buFontTx/>
              <a:buChar char="-"/>
            </a:pPr>
            <a:r>
              <a:rPr lang="en-US" dirty="0"/>
              <a:t> I have just finished reading the book. </a:t>
            </a:r>
          </a:p>
          <a:p>
            <a:pPr algn="l" rtl="0">
              <a:buFontTx/>
              <a:buChar char="-"/>
            </a:pPr>
            <a:r>
              <a:rPr lang="en-US" dirty="0"/>
              <a:t>She has just left the office.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7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dirty="0"/>
              <a:t>4- . Already: It is used to indicate that an action has happened before the present moment. 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x: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- I have already eaten dinner.</a:t>
            </a:r>
          </a:p>
          <a:p>
            <a:pPr algn="l" rtl="0">
              <a:buFontTx/>
              <a:buChar char="-"/>
            </a:pPr>
            <a:r>
              <a:rPr lang="en-US" dirty="0"/>
              <a:t>They have already seen the movie.</a:t>
            </a:r>
          </a:p>
          <a:p>
            <a:pPr algn="l" rtl="0">
              <a:buFontTx/>
              <a:buChar char="-"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5- Yet: It is used to indicate that an action is expected to happen 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 Ex: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- Have you finished your homework yet?</a:t>
            </a:r>
          </a:p>
          <a:p>
            <a:pPr algn="l" rtl="0">
              <a:buFontTx/>
              <a:buChar char="-"/>
            </a:pPr>
            <a:r>
              <a:rPr lang="en-US" dirty="0"/>
              <a:t>They haven't arrived yet.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03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6- Since: is used to specify the starting point of an action or state that is still ongoing.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_</a:t>
            </a:r>
            <a:r>
              <a:rPr lang="en-US" dirty="0" smtClean="0"/>
              <a:t>   Ex:</a:t>
            </a:r>
            <a:endParaRPr lang="en-US" dirty="0"/>
          </a:p>
          <a:p>
            <a:pPr algn="l" rtl="0"/>
            <a:r>
              <a:rPr lang="en-US" dirty="0"/>
              <a:t> I have been studying English since 2010.</a:t>
            </a:r>
          </a:p>
          <a:p>
            <a:pPr algn="l" rtl="0"/>
            <a:r>
              <a:rPr lang="en-US" dirty="0"/>
              <a:t> I have known him since 2008.</a:t>
            </a:r>
          </a:p>
          <a:p>
            <a:pPr algn="l" rtl="0"/>
            <a:r>
              <a:rPr lang="en-US" dirty="0"/>
              <a:t> They have been friends since childhood. </a:t>
            </a:r>
          </a:p>
          <a:p>
            <a:pPr algn="l" rtl="0"/>
            <a:r>
              <a:rPr lang="en-US" dirty="0"/>
              <a:t> He has been studying French since he was in high school.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7-For: is used to indicate the duration of an action or state   </a:t>
            </a:r>
          </a:p>
          <a:p>
            <a:pPr marL="0" indent="0" algn="l" rtl="0">
              <a:buNone/>
            </a:pPr>
            <a:r>
              <a:rPr lang="en-US" dirty="0" smtClean="0"/>
              <a:t>Ex: </a:t>
            </a:r>
            <a:endParaRPr lang="en-US" dirty="0"/>
          </a:p>
          <a:p>
            <a:pPr algn="l" rtl="0"/>
            <a:r>
              <a:rPr lang="en-US" dirty="0"/>
              <a:t>She has been working on this project for two weeks.</a:t>
            </a:r>
          </a:p>
          <a:p>
            <a:pPr algn="l" rtl="0"/>
            <a:r>
              <a:rPr lang="en-US" dirty="0"/>
              <a:t> I have been studying English for five years.</a:t>
            </a:r>
          </a:p>
          <a:p>
            <a:pPr algn="l" rtl="0"/>
            <a:r>
              <a:rPr lang="en-US" dirty="0"/>
              <a:t>We have been waiting for the bus for 30 minutes.</a:t>
            </a:r>
          </a:p>
          <a:p>
            <a:pPr algn="l" rtl="0"/>
            <a:r>
              <a:rPr lang="en-US" dirty="0"/>
              <a:t>She has been playing the piano for five years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4920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عرض على الشاشة (3:4)‏</PresentationFormat>
  <Paragraphs>72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Department of biology</vt:lpstr>
      <vt:lpstr>Present Perfect Tense </vt:lpstr>
      <vt:lpstr>Questions</vt:lpstr>
      <vt:lpstr>Negative</vt:lpstr>
      <vt:lpstr>There are certain adverbs that are commonly used with the present perfect tense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biology</dc:title>
  <dc:creator>prog</dc:creator>
  <cp:lastModifiedBy>Maher</cp:lastModifiedBy>
  <cp:revision>1</cp:revision>
  <dcterms:created xsi:type="dcterms:W3CDTF">2024-06-16T12:39:14Z</dcterms:created>
  <dcterms:modified xsi:type="dcterms:W3CDTF">2024-06-16T12:49:40Z</dcterms:modified>
</cp:coreProperties>
</file>