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2" d="100"/>
          <a:sy n="92" d="100"/>
        </p:scale>
        <p:origin x="-118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Department of biology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ENGLISH</a:t>
            </a:r>
          </a:p>
          <a:p>
            <a:r>
              <a:rPr lang="en-US" dirty="0"/>
              <a:t>1 stage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</a:t>
            </a:r>
          </a:p>
          <a:p>
            <a:r>
              <a:rPr lang="en-US" dirty="0"/>
              <a:t>RAQIB ABBAS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3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</a:t>
            </a:r>
            <a:r>
              <a:rPr lang="en-US" smtClean="0"/>
              <a:t>ast </a:t>
            </a:r>
            <a:r>
              <a:rPr lang="en-US" dirty="0"/>
              <a:t>C</a:t>
            </a:r>
            <a:r>
              <a:rPr lang="en-US" dirty="0" smtClean="0"/>
              <a:t>ontinuous Tense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---The </a:t>
            </a:r>
            <a:r>
              <a:rPr lang="en-US" dirty="0"/>
              <a:t>past continuous tense is used to describe an action or state that was ongoing at a specific time in the past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It is formed by using the past tense of the verb "to be" (was/were) followed by the present participle of the main verb (-ing</a:t>
            </a:r>
            <a:r>
              <a:rPr lang="en-US" dirty="0" smtClean="0"/>
              <a:t>).</a:t>
            </a:r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---S+ Was , were + v ( ing ) + C…..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---Examples: 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1. I </a:t>
            </a:r>
            <a:r>
              <a:rPr lang="en-US" dirty="0" smtClean="0"/>
              <a:t>was walking to </a:t>
            </a:r>
            <a:r>
              <a:rPr lang="en-US" dirty="0"/>
              <a:t>school when I saw a bird.</a:t>
            </a:r>
          </a:p>
          <a:p>
            <a:pPr marL="0" indent="0" algn="l" rtl="0">
              <a:buNone/>
            </a:pPr>
            <a:r>
              <a:rPr lang="en-US" dirty="0"/>
              <a:t>2. The children </a:t>
            </a:r>
            <a:r>
              <a:rPr lang="en-US" dirty="0" smtClean="0"/>
              <a:t>were playing</a:t>
            </a:r>
            <a:r>
              <a:rPr lang="en-US" dirty="0"/>
              <a:t>  </a:t>
            </a:r>
            <a:r>
              <a:rPr lang="en-US" dirty="0" smtClean="0"/>
              <a:t>in </a:t>
            </a:r>
            <a:r>
              <a:rPr lang="en-US" dirty="0"/>
              <a:t>the park all afternoon.</a:t>
            </a:r>
          </a:p>
          <a:p>
            <a:pPr marL="0" indent="0" algn="l" rtl="0">
              <a:buNone/>
            </a:pPr>
            <a:r>
              <a:rPr lang="en-US" dirty="0"/>
              <a:t>3. It </a:t>
            </a:r>
            <a:r>
              <a:rPr lang="en-US" dirty="0" smtClean="0"/>
              <a:t>was raining heavily </a:t>
            </a:r>
            <a:r>
              <a:rPr lang="en-US" dirty="0"/>
              <a:t>when we left the house.</a:t>
            </a:r>
          </a:p>
          <a:p>
            <a:pPr marL="0" indent="0" algn="l" rtl="0">
              <a:buNone/>
            </a:pPr>
            <a:r>
              <a:rPr lang="en-US" dirty="0"/>
              <a:t>4. She </a:t>
            </a:r>
            <a:r>
              <a:rPr lang="en-US" dirty="0" smtClean="0"/>
              <a:t>was cooking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dinner when her husband came home.</a:t>
            </a:r>
          </a:p>
          <a:p>
            <a:pPr marL="0" indent="0" algn="l" rtl="0">
              <a:buNone/>
            </a:pPr>
            <a:r>
              <a:rPr lang="en-US" dirty="0"/>
              <a:t>5. We </a:t>
            </a:r>
            <a:r>
              <a:rPr lang="en-US" dirty="0" smtClean="0"/>
              <a:t>were watching  a </a:t>
            </a:r>
            <a:r>
              <a:rPr lang="en-US" dirty="0"/>
              <a:t>movie when the power went out.</a:t>
            </a:r>
          </a:p>
          <a:p>
            <a:pPr marL="0" indent="0" algn="l" rtl="0">
              <a:buNone/>
            </a:pPr>
            <a:r>
              <a:rPr lang="en-US" dirty="0"/>
              <a:t>6. The students </a:t>
            </a:r>
            <a:r>
              <a:rPr lang="en-US" dirty="0" smtClean="0"/>
              <a:t>were studying for </a:t>
            </a:r>
            <a:r>
              <a:rPr lang="en-US" dirty="0"/>
              <a:t>their exams all week.</a:t>
            </a:r>
          </a:p>
          <a:p>
            <a:pPr marL="0" indent="0" algn="l" rtl="0">
              <a:buNone/>
            </a:pPr>
            <a:r>
              <a:rPr lang="en-US" dirty="0"/>
              <a:t>7. The car </a:t>
            </a:r>
            <a:r>
              <a:rPr lang="en-US" dirty="0" smtClean="0"/>
              <a:t>was speeding down </a:t>
            </a:r>
            <a:r>
              <a:rPr lang="en-US" dirty="0"/>
              <a:t>the highway when it crashed.</a:t>
            </a:r>
          </a:p>
          <a:p>
            <a:pPr marL="0" indent="0" algn="l" rtl="0">
              <a:buNone/>
            </a:pPr>
            <a:r>
              <a:rPr lang="en-US" dirty="0"/>
              <a:t>8. The teacher </a:t>
            </a:r>
            <a:r>
              <a:rPr lang="en-US" dirty="0" smtClean="0"/>
              <a:t>was explaining the </a:t>
            </a:r>
            <a:r>
              <a:rPr lang="en-US" dirty="0"/>
              <a:t>lesson when the bell rang.</a:t>
            </a:r>
          </a:p>
          <a:p>
            <a:pPr marL="0" indent="0" algn="l" rtl="0">
              <a:buNone/>
            </a:pPr>
            <a:r>
              <a:rPr lang="en-US" dirty="0"/>
              <a:t>9. I </a:t>
            </a:r>
            <a:r>
              <a:rPr lang="en-US" dirty="0" smtClean="0"/>
              <a:t>was listening </a:t>
            </a:r>
            <a:r>
              <a:rPr lang="en-US" dirty="0"/>
              <a:t>to music while I was doing my homework.</a:t>
            </a:r>
          </a:p>
          <a:p>
            <a:pPr marL="0" indent="0" algn="l" rtl="0">
              <a:buNone/>
            </a:pPr>
            <a:r>
              <a:rPr lang="en-US" dirty="0"/>
              <a:t>10. The birds </a:t>
            </a:r>
            <a:r>
              <a:rPr lang="en-US" dirty="0" smtClean="0"/>
              <a:t>were singing in </a:t>
            </a:r>
            <a:r>
              <a:rPr lang="en-US" dirty="0"/>
              <a:t>the trees as the sun rose.</a:t>
            </a:r>
          </a:p>
        </p:txBody>
      </p:sp>
    </p:spTree>
    <p:extLst>
      <p:ext uri="{BB962C8B-B14F-4D97-AF65-F5344CB8AC3E}">
        <p14:creationId xmlns:p14="http://schemas.microsoft.com/office/powerpoint/2010/main" val="2602446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Negative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--The </a:t>
            </a:r>
            <a:r>
              <a:rPr lang="en-US" dirty="0"/>
              <a:t>negative past continuous tense is used to indicate that an action was not happening at a specific moment in the past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 smtClean="0"/>
              <a:t>-- </a:t>
            </a:r>
            <a:r>
              <a:rPr lang="en-US" dirty="0"/>
              <a:t>It is formed using the past tense of the verb "to be" (was/were) + "not" + the present participle (verb+ing</a:t>
            </a:r>
            <a:r>
              <a:rPr lang="en-US" dirty="0" smtClean="0"/>
              <a:t>).</a:t>
            </a:r>
            <a:endParaRPr lang="en-US" dirty="0"/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---Subject </a:t>
            </a:r>
            <a:r>
              <a:rPr lang="en-US" dirty="0"/>
              <a:t>+ was/were + not + </a:t>
            </a:r>
            <a:r>
              <a:rPr lang="en-US" dirty="0" smtClean="0"/>
              <a:t>verb-ing + c…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-Examples</a:t>
            </a:r>
            <a:r>
              <a:rPr lang="en-US" dirty="0"/>
              <a:t>:</a:t>
            </a:r>
          </a:p>
          <a:p>
            <a:pPr algn="l" rtl="0"/>
            <a:r>
              <a:rPr lang="en-US" dirty="0"/>
              <a:t>I was not watching TV when you called.</a:t>
            </a:r>
          </a:p>
          <a:p>
            <a:pPr algn="l" rtl="0"/>
            <a:r>
              <a:rPr lang="en-US" dirty="0"/>
              <a:t>She was not reading a book when the power went out.</a:t>
            </a:r>
          </a:p>
          <a:p>
            <a:pPr algn="l" rtl="0"/>
            <a:r>
              <a:rPr lang="en-US" dirty="0"/>
              <a:t>They were not playing soccer in the park at 5 PM.</a:t>
            </a:r>
          </a:p>
          <a:p>
            <a:pPr algn="l" rtl="0"/>
            <a:r>
              <a:rPr lang="en-US" dirty="0"/>
              <a:t>He was not studying for the exam last night.</a:t>
            </a:r>
          </a:p>
          <a:p>
            <a:pPr algn="l" rtl="0"/>
            <a:r>
              <a:rPr lang="en-US" dirty="0"/>
              <a:t>We were not driving to the beach when it started raining.</a:t>
            </a:r>
          </a:p>
          <a:p>
            <a:pPr algn="l" rtl="0"/>
            <a:r>
              <a:rPr lang="en-US" dirty="0"/>
              <a:t>You were not listening to music when I arrived.</a:t>
            </a:r>
          </a:p>
          <a:p>
            <a:pPr algn="l" rtl="0"/>
            <a:r>
              <a:rPr lang="en-US" dirty="0"/>
              <a:t>The children were not sleeping when the thunderstorm began.</a:t>
            </a:r>
          </a:p>
          <a:p>
            <a:pPr algn="l" rtl="0"/>
            <a:r>
              <a:rPr lang="en-US" dirty="0"/>
              <a:t>She was not working on her project during the weekend.</a:t>
            </a:r>
          </a:p>
          <a:p>
            <a:pPr algn="l" rtl="0"/>
            <a:r>
              <a:rPr lang="en-US" dirty="0"/>
              <a:t>I was not cooking dinner when you knocked on the door.</a:t>
            </a:r>
          </a:p>
          <a:p>
            <a:pPr algn="l" rtl="0"/>
            <a:r>
              <a:rPr lang="en-US" dirty="0"/>
              <a:t>He was not talking on the phone when I entered the room.</a:t>
            </a:r>
          </a:p>
        </p:txBody>
      </p:sp>
    </p:spTree>
    <p:extLst>
      <p:ext uri="{BB962C8B-B14F-4D97-AF65-F5344CB8AC3E}">
        <p14:creationId xmlns:p14="http://schemas.microsoft.com/office/powerpoint/2010/main" val="2194944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--The </a:t>
            </a:r>
            <a:r>
              <a:rPr lang="en-US" dirty="0"/>
              <a:t>question form of the past continuous tense is used to ask if an action was happening at a specific moment in the past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 smtClean="0"/>
              <a:t>-- </a:t>
            </a:r>
            <a:r>
              <a:rPr lang="en-US" dirty="0"/>
              <a:t>It is formed using the past tense of the verb "to be" (was/were) followed by the subject and the present participle (verb+ing</a:t>
            </a:r>
            <a:r>
              <a:rPr lang="en-US" dirty="0" smtClean="0"/>
              <a:t>).</a:t>
            </a:r>
            <a:endParaRPr lang="en-US" dirty="0"/>
          </a:p>
          <a:p>
            <a:pPr algn="l" rtl="0"/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---Was/Were </a:t>
            </a:r>
            <a:r>
              <a:rPr lang="en-US" dirty="0"/>
              <a:t>+ subject + verb-ing</a:t>
            </a:r>
            <a:r>
              <a:rPr lang="en-US" dirty="0" smtClean="0"/>
              <a:t>?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--Examples</a:t>
            </a:r>
            <a:r>
              <a:rPr lang="en-US" dirty="0"/>
              <a:t>:</a:t>
            </a:r>
          </a:p>
          <a:p>
            <a:pPr algn="l" rtl="0"/>
            <a:r>
              <a:rPr lang="en-US" dirty="0"/>
              <a:t>Were you watching TV when I called?</a:t>
            </a:r>
          </a:p>
          <a:p>
            <a:pPr algn="l" rtl="0"/>
            <a:r>
              <a:rPr lang="en-US" dirty="0"/>
              <a:t>Was she reading a book when the power went out?</a:t>
            </a:r>
          </a:p>
          <a:p>
            <a:pPr algn="l" rtl="0"/>
            <a:r>
              <a:rPr lang="en-US" dirty="0"/>
              <a:t>Were they playing soccer in the park at 5 PM?</a:t>
            </a:r>
          </a:p>
          <a:p>
            <a:pPr algn="l" rtl="0"/>
            <a:r>
              <a:rPr lang="en-US" dirty="0"/>
              <a:t>Was he studying for the exam last night?</a:t>
            </a:r>
          </a:p>
          <a:p>
            <a:pPr algn="l" rtl="0"/>
            <a:r>
              <a:rPr lang="en-US" dirty="0"/>
              <a:t>Were we driving to the beach when it started raining?</a:t>
            </a:r>
          </a:p>
          <a:p>
            <a:pPr algn="l" rtl="0"/>
            <a:r>
              <a:rPr lang="en-US" dirty="0"/>
              <a:t>Were you listening to music when I arrived?</a:t>
            </a:r>
          </a:p>
          <a:p>
            <a:pPr algn="l" rtl="0"/>
            <a:r>
              <a:rPr lang="en-US" dirty="0"/>
              <a:t>Were the children sleeping when the thunderstorm began?</a:t>
            </a:r>
          </a:p>
          <a:p>
            <a:pPr algn="l" rtl="0"/>
            <a:r>
              <a:rPr lang="en-US" dirty="0"/>
              <a:t>Was she working on her project during the weekend?</a:t>
            </a:r>
          </a:p>
          <a:p>
            <a:pPr algn="l" rtl="0"/>
            <a:r>
              <a:rPr lang="en-US" dirty="0"/>
              <a:t>Was I cooking dinner when you knocked on the door?</a:t>
            </a:r>
          </a:p>
          <a:p>
            <a:pPr algn="l" rtl="0"/>
            <a:r>
              <a:rPr lang="en-US" dirty="0"/>
              <a:t>Was he talking on the phone when I entered the room?</a:t>
            </a:r>
          </a:p>
        </p:txBody>
      </p:sp>
    </p:spTree>
    <p:extLst>
      <p:ext uri="{BB962C8B-B14F-4D97-AF65-F5344CB8AC3E}">
        <p14:creationId xmlns:p14="http://schemas.microsoft.com/office/powerpoint/2010/main" val="342565748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559</Words>
  <Application>Microsoft Office PowerPoint</Application>
  <PresentationFormat>عرض على الشاشة (3:4)‏</PresentationFormat>
  <Paragraphs>58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Department of biology</vt:lpstr>
      <vt:lpstr>Past Continuous Tense</vt:lpstr>
      <vt:lpstr> Negative</vt:lpstr>
      <vt:lpstr>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prog</dc:creator>
  <cp:lastModifiedBy>Maher</cp:lastModifiedBy>
  <cp:revision>5</cp:revision>
  <dcterms:created xsi:type="dcterms:W3CDTF">2024-05-29T14:54:13Z</dcterms:created>
  <dcterms:modified xsi:type="dcterms:W3CDTF">2024-06-16T13:26:44Z</dcterms:modified>
</cp:coreProperties>
</file>