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removePersonalInfoOnSave="1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4" r:id="rId4"/>
    <p:sldId id="265" r:id="rId5"/>
    <p:sldId id="270" r:id="rId6"/>
    <p:sldId id="271" r:id="rId7"/>
    <p:sldId id="273" r:id="rId8"/>
    <p:sldId id="272" r:id="rId9"/>
    <p:sldId id="263" r:id="rId10"/>
  </p:sldIdLst>
  <p:sldSz cx="12192000" cy="6858000"/>
  <p:notesSz cx="6858000" cy="9144000"/>
  <p:defaultTextStyle>
    <a:defPPr algn="r" rtl="1">
      <a:defRPr lang="ar-M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3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945" autoAdjust="0"/>
    <p:restoredTop sz="93184" autoAdjust="0"/>
  </p:normalViewPr>
  <p:slideViewPr>
    <p:cSldViewPr snapToGrid="0">
      <p:cViewPr varScale="1">
        <p:scale>
          <a:sx n="62" d="100"/>
          <a:sy n="62" d="100"/>
        </p:scale>
        <p:origin x="788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4392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>
            <a:extLst>
              <a:ext uri="{FF2B5EF4-FFF2-40B4-BE49-F238E27FC236}">
                <a16:creationId xmlns:a16="http://schemas.microsoft.com/office/drawing/2014/main" id="{8BC70C79-C5A9-41AD-BA16-AF54E990AFC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 flipH="1"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algn="r" rtl="1"/>
            <a:endParaRPr lang="ar-SA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0434B3A-C9C0-4BEC-94C9-909F4006152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 flipH="1">
            <a:off x="1587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algn="l" rtl="1"/>
            <a:fld id="{5EACFD35-20FA-4B53-8025-95552CE4791A}" type="datetime1">
              <a:rPr lang="ar-SA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27/11/1445</a:t>
            </a:fld>
            <a:endParaRPr lang="ar-SA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8195593A-4704-4980-961F-33BFA98F5B6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 flipH="1"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algn="r" rtl="1"/>
            <a:endParaRPr lang="ar-SA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D63E5938-F0CC-4112-970C-618DB96A84B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 flipH="1">
            <a:off x="1587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algn="l" rtl="1"/>
            <a:fld id="{C7BF22F3-77E9-4F13-AB18-B955F329782B}" type="slidenum">
              <a:rPr lang="ar-SA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‹#›</a:t>
            </a:fld>
            <a:endParaRPr lang="ar-SA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3972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 flipH="1"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ar-SA" noProof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 flipH="1">
            <a:off x="1587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56CCF169-992D-4B2D-ABB8-84075E8573D2}" type="datetime1">
              <a:rPr lang="ar-SA" smtClean="0"/>
              <a:t>27/11/1445</a:t>
            </a:fld>
            <a:endParaRPr lang="ar-SA" dirty="0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rtl="1"/>
            <a:endParaRPr lang="ar-SA" noProof="0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 flipH="1"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 rtl="1"/>
            <a:r>
              <a:rPr lang="ar-SA" noProof="0" dirty="0"/>
              <a:t>انقر لتحرير أنماط النص الرئيسي</a:t>
            </a:r>
          </a:p>
          <a:p>
            <a:pPr lvl="1" rtl="1"/>
            <a:r>
              <a:rPr lang="ar-SA" noProof="0" dirty="0"/>
              <a:t>المستوى الثاني</a:t>
            </a:r>
          </a:p>
          <a:p>
            <a:pPr lvl="2" rtl="1"/>
            <a:r>
              <a:rPr lang="ar-SA" noProof="0" dirty="0"/>
              <a:t>المستوى الثالث</a:t>
            </a:r>
          </a:p>
          <a:p>
            <a:pPr lvl="3" rtl="1"/>
            <a:r>
              <a:rPr lang="ar-SA" noProof="0" dirty="0"/>
              <a:t>المستوى الرابع</a:t>
            </a:r>
          </a:p>
          <a:p>
            <a:pPr lvl="4" rtl="1"/>
            <a:r>
              <a:rPr lang="ar-SA" noProof="0" dirty="0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 flipH="1"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ar-SA" noProof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 flipH="1">
            <a:off x="1587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algn="l"/>
            <a:fld id="{C853816F-A1CF-4485-B308-1B9F14B36EAD}" type="slidenum">
              <a:rPr lang="ar-SA" smtClean="0"/>
              <a:pPr algn="l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endParaRPr lang="ar-SA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 rtlCol="1"/>
          <a:lstStyle/>
          <a:p>
            <a:pPr algn="l" rtl="1"/>
            <a:fld id="{C853816F-A1CF-4485-B308-1B9F14B36EAD}" type="slidenum">
              <a:rPr lang="ar-SA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1</a:t>
            </a:fld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356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endParaRPr lang="ar-SA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 rtlCol="1"/>
          <a:lstStyle/>
          <a:p>
            <a:pPr algn="l" rtl="1"/>
            <a:fld id="{C853816F-A1CF-4485-B308-1B9F14B36EAD}" type="slidenum">
              <a:rPr lang="ar-SA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2</a:t>
            </a:fld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527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endParaRPr lang="ar-SA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 rtlCol="1"/>
          <a:lstStyle/>
          <a:p>
            <a:pPr algn="l" rtl="1"/>
            <a:fld id="{C853816F-A1CF-4485-B308-1B9F14B36EAD}" type="slidenum">
              <a:rPr lang="ar-SA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3</a:t>
            </a:fld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970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endParaRPr lang="ar-SA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 rtlCol="1"/>
          <a:lstStyle/>
          <a:p>
            <a:pPr algn="l" rtl="1"/>
            <a:fld id="{C853816F-A1CF-4485-B308-1B9F14B36EAD}" type="slidenum">
              <a:rPr lang="ar-SA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4</a:t>
            </a:fld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7445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endParaRPr lang="ar-SA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 rtlCol="1"/>
          <a:lstStyle/>
          <a:p>
            <a:pPr algn="l" rtl="1"/>
            <a:fld id="{C853816F-A1CF-4485-B308-1B9F14B36EAD}" type="slidenum">
              <a:rPr lang="ar-SA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5</a:t>
            </a:fld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6298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endParaRPr lang="ar-SA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 rtlCol="1"/>
          <a:lstStyle/>
          <a:p>
            <a:pPr algn="l" rtl="1"/>
            <a:fld id="{C853816F-A1CF-4485-B308-1B9F14B36EAD}" type="slidenum">
              <a:rPr lang="ar-SA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6</a:t>
            </a:fld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7137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endParaRPr lang="ar-SA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 rtlCol="1"/>
          <a:lstStyle/>
          <a:p>
            <a:pPr algn="l" rtl="1"/>
            <a:fld id="{C853816F-A1CF-4485-B308-1B9F14B36EAD}" type="slidenum">
              <a:rPr lang="ar-SA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7</a:t>
            </a:fld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6831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endParaRPr lang="ar-SA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 rtlCol="1"/>
          <a:lstStyle/>
          <a:p>
            <a:pPr algn="l" rtl="1"/>
            <a:fld id="{C853816F-A1CF-4485-B308-1B9F14B36EAD}" type="slidenum">
              <a:rPr lang="ar-SA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8</a:t>
            </a:fld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8290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endParaRPr lang="ar-SA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 rtlCol="1"/>
          <a:lstStyle/>
          <a:p>
            <a:pPr algn="l" rtl="1"/>
            <a:fld id="{C853816F-A1CF-4485-B308-1B9F14B36EAD}" type="slidenum">
              <a:rPr lang="ar-SA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9</a:t>
            </a:fld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951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ال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>
            <a:extLst>
              <a:ext uri="{FF2B5EF4-FFF2-40B4-BE49-F238E27FC236}">
                <a16:creationId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flipH="1">
            <a:off x="1524000" y="1122363"/>
            <a:ext cx="9144000" cy="2387600"/>
          </a:xfrm>
        </p:spPr>
        <p:txBody>
          <a:bodyPr rtlCol="1" anchor="b"/>
          <a:lstStyle>
            <a:lvl1pPr algn="ctr" rtl="1">
              <a:defRPr sz="6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ar-SA" noProof="0"/>
              <a:t>انقر لتحرير نمط العنوان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flipH="1">
            <a:off x="1524000" y="3602038"/>
            <a:ext cx="9144000" cy="1655762"/>
          </a:xfrm>
        </p:spPr>
        <p:txBody>
          <a:bodyPr rtlCol="1"/>
          <a:lstStyle>
            <a:lvl1pPr marL="0" indent="0" algn="ctr" rtl="1">
              <a:buNone/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rtl="1">
              <a:buNone/>
              <a:defRPr sz="2000"/>
            </a:lvl2pPr>
            <a:lvl3pPr marL="914400" indent="0" algn="ctr" rtl="1">
              <a:buNone/>
              <a:defRPr sz="1800"/>
            </a:lvl3pPr>
            <a:lvl4pPr marL="1371600" indent="0" algn="ctr" rtl="1">
              <a:buNone/>
              <a:defRPr sz="1600"/>
            </a:lvl4pPr>
            <a:lvl5pPr marL="1828800" indent="0" algn="ctr" rtl="1">
              <a:buNone/>
              <a:defRPr sz="1600"/>
            </a:lvl5pPr>
            <a:lvl6pPr marL="2286000" indent="0" algn="ctr" rtl="1">
              <a:buNone/>
              <a:defRPr sz="1600"/>
            </a:lvl6pPr>
            <a:lvl7pPr marL="2743200" indent="0" algn="ctr" rtl="1">
              <a:buNone/>
              <a:defRPr sz="1600"/>
            </a:lvl7pPr>
            <a:lvl8pPr marL="3200400" indent="0" algn="ctr" rtl="1">
              <a:buNone/>
              <a:defRPr sz="1600"/>
            </a:lvl8pPr>
            <a:lvl9pPr marL="3657600" indent="0" algn="ctr" rtl="1">
              <a:buNone/>
              <a:defRPr sz="1600"/>
            </a:lvl9pPr>
          </a:lstStyle>
          <a:p>
            <a:pPr rtl="1"/>
            <a:r>
              <a:rPr lang="ar-SA" noProof="0"/>
              <a:t>انقر لتحرير نمط العنوان الثانوي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flipH="1">
            <a:off x="8610600" y="6356350"/>
            <a:ext cx="274320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177C3649-B701-47F8-9F7E-CEFC26BFDCB2}" type="datetime1">
              <a:rPr lang="ar-SA" noProof="0" smtClean="0"/>
              <a:t>27/11/1445</a:t>
            </a:fld>
            <a:endParaRPr lang="ar-SA" noProof="0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flipH="1">
            <a:off x="4038600" y="6356350"/>
            <a:ext cx="4114800" cy="365125"/>
          </a:xfrm>
        </p:spPr>
        <p:txBody>
          <a:bodyPr rtlCol="1"/>
          <a:lstStyle>
            <a:lvl1pPr algn="ct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H="1">
            <a:off x="838200" y="6356350"/>
            <a:ext cx="274320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algn="l"/>
            <a:fld id="{ACEC5C30-0B3A-4B13-ADDD-7C63C8AA921B}" type="slidenum">
              <a:rPr lang="ar-SA" smtClean="0"/>
              <a:pPr algn="l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العنوان وال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>
            <a:extLst>
              <a:ext uri="{FF2B5EF4-FFF2-40B4-BE49-F238E27FC236}">
                <a16:creationId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flipH="1">
            <a:off x="838200" y="365125"/>
            <a:ext cx="10515600" cy="1325563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ar-SA" noProof="0"/>
              <a:t>انقر لتحرير نمط العنوان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 flipH="1">
            <a:off x="838200" y="1825625"/>
            <a:ext cx="10515600" cy="4351338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 rtl="1"/>
            <a:r>
              <a:rPr lang="ar-SA" noProof="0"/>
              <a:t>انقر لتحرير أنماط النص الرئيسي</a:t>
            </a:r>
          </a:p>
          <a:p>
            <a:pPr lvl="1" rtl="1"/>
            <a:r>
              <a:rPr lang="ar-SA" noProof="0"/>
              <a:t>المستوى الثاني</a:t>
            </a:r>
          </a:p>
          <a:p>
            <a:pPr lvl="2" rtl="1"/>
            <a:r>
              <a:rPr lang="ar-SA" noProof="0"/>
              <a:t>المستوى الثالث</a:t>
            </a:r>
          </a:p>
          <a:p>
            <a:pPr lvl="3" rtl="1"/>
            <a:r>
              <a:rPr lang="ar-SA" noProof="0"/>
              <a:t>المستوى الرابع</a:t>
            </a:r>
          </a:p>
          <a:p>
            <a:pPr lvl="4" rtl="1"/>
            <a:r>
              <a:rPr lang="ar-SA" noProof="0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flipH="1">
            <a:off x="8610600" y="6356350"/>
            <a:ext cx="274320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F9B2ED78-3577-4B6B-A502-65E1FE002341}" type="datetime1">
              <a:rPr lang="ar-SA" noProof="0" smtClean="0"/>
              <a:t>27/11/1445</a:t>
            </a:fld>
            <a:endParaRPr lang="ar-SA" noProof="0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flipH="1">
            <a:off x="4038600" y="6356350"/>
            <a:ext cx="4114800" cy="365125"/>
          </a:xfrm>
        </p:spPr>
        <p:txBody>
          <a:bodyPr rtlCol="1"/>
          <a:lstStyle>
            <a:lvl1pPr algn="ct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H="1">
            <a:off x="838200" y="6356350"/>
            <a:ext cx="2743200" cy="365125"/>
          </a:xfrm>
        </p:spPr>
        <p:txBody>
          <a:bodyPr rtlCol="1"/>
          <a:lstStyle>
            <a:lvl1pPr algn="l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ACEC5C30-0B3A-4B13-ADDD-7C63C8AA921B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>
            <a:extLst>
              <a:ext uri="{FF2B5EF4-FFF2-40B4-BE49-F238E27FC236}">
                <a16:creationId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flipH="1">
            <a:off x="844550" y="1709738"/>
            <a:ext cx="10515600" cy="2852737"/>
          </a:xfrm>
        </p:spPr>
        <p:txBody>
          <a:bodyPr rtlCol="1" anchor="b"/>
          <a:lstStyle>
            <a:lvl1pPr algn="r" rtl="1">
              <a:defRPr sz="6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ar-SA" noProof="0"/>
              <a:t>انقر لتحرير نمط العنوان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 flipH="1">
            <a:off x="844550" y="4589463"/>
            <a:ext cx="10515600" cy="1500187"/>
          </a:xfrm>
        </p:spPr>
        <p:txBody>
          <a:bodyPr rtlCol="1"/>
          <a:lstStyle>
            <a:lvl1pPr marL="0" indent="0" algn="r" rtl="1">
              <a:buNone/>
              <a:defRPr sz="24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 rtl="1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1"/>
            <a:r>
              <a:rPr lang="ar-SA" noProof="0"/>
              <a:t>انقر لتحرير أنماط النص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flipH="1">
            <a:off x="8610600" y="6356350"/>
            <a:ext cx="274320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A3A41182-F689-4206-9CD3-CC6B8EB9DB23}" type="datetime1">
              <a:rPr lang="ar-SA" noProof="0" smtClean="0"/>
              <a:t>27/11/1445</a:t>
            </a:fld>
            <a:endParaRPr lang="ar-SA" noProof="0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flipH="1">
            <a:off x="4038600" y="6356350"/>
            <a:ext cx="4114800" cy="365125"/>
          </a:xfrm>
        </p:spPr>
        <p:txBody>
          <a:bodyPr rtlCol="1"/>
          <a:lstStyle>
            <a:lvl1pPr algn="ct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H="1">
            <a:off x="838200" y="6356350"/>
            <a:ext cx="2743200" cy="365125"/>
          </a:xfrm>
        </p:spPr>
        <p:txBody>
          <a:bodyPr rtlCol="1"/>
          <a:lstStyle>
            <a:lvl1pPr algn="l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ACEC5C30-0B3A-4B13-ADDD-7C63C8AA921B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>
            <a:extLst>
              <a:ext uri="{FF2B5EF4-FFF2-40B4-BE49-F238E27FC236}">
                <a16:creationId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flipH="1">
            <a:off x="838200" y="365125"/>
            <a:ext cx="10515600" cy="1325563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ar-SA" noProof="0"/>
              <a:t>انقر لتحرير نمط العنوان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 flipH="1">
            <a:off x="6172200" y="1825625"/>
            <a:ext cx="5181600" cy="4351338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 rtl="1"/>
            <a:r>
              <a:rPr lang="ar-SA" noProof="0"/>
              <a:t>انقر لتحرير أنماط النص الرئيسي</a:t>
            </a:r>
          </a:p>
          <a:p>
            <a:pPr lvl="1" rtl="1"/>
            <a:r>
              <a:rPr lang="ar-SA" noProof="0"/>
              <a:t>المستوى الثاني</a:t>
            </a:r>
          </a:p>
          <a:p>
            <a:pPr lvl="2" rtl="1"/>
            <a:r>
              <a:rPr lang="ar-SA" noProof="0"/>
              <a:t>المستوى الثالث</a:t>
            </a:r>
          </a:p>
          <a:p>
            <a:pPr lvl="3" rtl="1"/>
            <a:r>
              <a:rPr lang="ar-SA" noProof="0"/>
              <a:t>المستوى الرابع</a:t>
            </a:r>
          </a:p>
          <a:p>
            <a:pPr lvl="4" rtl="1"/>
            <a:r>
              <a:rPr lang="ar-SA" noProof="0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 flipH="1">
            <a:off x="838200" y="1825625"/>
            <a:ext cx="5181600" cy="4351338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 rtl="1"/>
            <a:r>
              <a:rPr lang="ar-SA" noProof="0"/>
              <a:t>انقر لتحرير أنماط النص الرئيسي</a:t>
            </a:r>
          </a:p>
          <a:p>
            <a:pPr lvl="1" rtl="1"/>
            <a:r>
              <a:rPr lang="ar-SA" noProof="0"/>
              <a:t>المستوى الثاني</a:t>
            </a:r>
          </a:p>
          <a:p>
            <a:pPr lvl="2" rtl="1"/>
            <a:r>
              <a:rPr lang="ar-SA" noProof="0"/>
              <a:t>المستوى الثالث</a:t>
            </a:r>
          </a:p>
          <a:p>
            <a:pPr lvl="3" rtl="1"/>
            <a:r>
              <a:rPr lang="ar-SA" noProof="0"/>
              <a:t>المستوى الرابع</a:t>
            </a:r>
          </a:p>
          <a:p>
            <a:pPr lvl="4" rtl="1"/>
            <a:r>
              <a:rPr lang="ar-SA" noProof="0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flipH="1">
            <a:off x="8610600" y="6356350"/>
            <a:ext cx="274320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02930E3D-2D65-402D-AE93-FFDF8199FEEA}" type="datetime1">
              <a:rPr lang="ar-SA" noProof="0" smtClean="0"/>
              <a:t>27/11/1445</a:t>
            </a:fld>
            <a:endParaRPr lang="ar-SA" noProof="0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flipH="1">
            <a:off x="4038600" y="6356350"/>
            <a:ext cx="4114800" cy="365125"/>
          </a:xfrm>
        </p:spPr>
        <p:txBody>
          <a:bodyPr rtlCol="1"/>
          <a:lstStyle>
            <a:lvl1pPr algn="ct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H="1">
            <a:off x="838200" y="6356350"/>
            <a:ext cx="2743200" cy="365125"/>
          </a:xfrm>
        </p:spPr>
        <p:txBody>
          <a:bodyPr rtlCol="1"/>
          <a:lstStyle>
            <a:lvl1pPr algn="l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ACEC5C30-0B3A-4B13-ADDD-7C63C8AA921B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>
            <a:extLst>
              <a:ext uri="{FF2B5EF4-FFF2-40B4-BE49-F238E27FC236}">
                <a16:creationId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flipH="1">
            <a:off x="836612" y="365125"/>
            <a:ext cx="10515600" cy="1325563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ar-SA" noProof="0"/>
              <a:t>انقر لتحرير نمط العنوان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 flipH="1">
            <a:off x="6194425" y="1681163"/>
            <a:ext cx="5157787" cy="823912"/>
          </a:xfrm>
        </p:spPr>
        <p:txBody>
          <a:bodyPr rtlCol="1" anchor="b"/>
          <a:lstStyle>
            <a:lvl1pPr marL="0" indent="0" algn="r" rtl="1">
              <a:buNone/>
              <a:defRPr sz="24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2000" b="1"/>
            </a:lvl2pPr>
            <a:lvl3pPr marL="914400" indent="0" algn="r" rtl="1">
              <a:buNone/>
              <a:defRPr sz="1800" b="1"/>
            </a:lvl3pPr>
            <a:lvl4pPr marL="1371600" indent="0" algn="r" rtl="1">
              <a:buNone/>
              <a:defRPr sz="1600" b="1"/>
            </a:lvl4pPr>
            <a:lvl5pPr marL="1828800" indent="0" algn="r" rtl="1">
              <a:buNone/>
              <a:defRPr sz="1600" b="1"/>
            </a:lvl5pPr>
            <a:lvl6pPr marL="2286000" indent="0" algn="r" rtl="1">
              <a:buNone/>
              <a:defRPr sz="1600" b="1"/>
            </a:lvl6pPr>
            <a:lvl7pPr marL="2743200" indent="0" algn="r" rtl="1">
              <a:buNone/>
              <a:defRPr sz="1600" b="1"/>
            </a:lvl7pPr>
            <a:lvl8pPr marL="3200400" indent="0" algn="r" rtl="1">
              <a:buNone/>
              <a:defRPr sz="1600" b="1"/>
            </a:lvl8pPr>
            <a:lvl9pPr marL="3657600" indent="0" algn="r" rtl="1">
              <a:buNone/>
              <a:defRPr sz="1600" b="1"/>
            </a:lvl9pPr>
          </a:lstStyle>
          <a:p>
            <a:pPr lvl="0" rtl="1"/>
            <a:r>
              <a:rPr lang="ar-SA" noProof="0"/>
              <a:t>انقر لتحرير أنماط النص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 flipH="1">
            <a:off x="6194425" y="2505075"/>
            <a:ext cx="5157787" cy="3684588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 rtl="1"/>
            <a:r>
              <a:rPr lang="ar-SA" noProof="0"/>
              <a:t>انقر لتحرير أنماط النص الرئيسي</a:t>
            </a:r>
          </a:p>
          <a:p>
            <a:pPr lvl="1" rtl="1"/>
            <a:r>
              <a:rPr lang="ar-SA" noProof="0"/>
              <a:t>المستوى الثاني</a:t>
            </a:r>
          </a:p>
          <a:p>
            <a:pPr lvl="2" rtl="1"/>
            <a:r>
              <a:rPr lang="ar-SA" noProof="0"/>
              <a:t>المستوى الثالث</a:t>
            </a:r>
          </a:p>
          <a:p>
            <a:pPr lvl="3" rtl="1"/>
            <a:r>
              <a:rPr lang="ar-SA" noProof="0"/>
              <a:t>المستوى الرابع</a:t>
            </a:r>
          </a:p>
          <a:p>
            <a:pPr lvl="4" rtl="1"/>
            <a:r>
              <a:rPr lang="ar-SA" noProof="0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 flipH="1">
            <a:off x="836612" y="1681163"/>
            <a:ext cx="5183188" cy="823912"/>
          </a:xfrm>
        </p:spPr>
        <p:txBody>
          <a:bodyPr rtlCol="1" anchor="b"/>
          <a:lstStyle>
            <a:lvl1pPr marL="0" indent="0" algn="r" rtl="1">
              <a:buNone/>
              <a:defRPr sz="24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2000" b="1"/>
            </a:lvl2pPr>
            <a:lvl3pPr marL="914400" indent="0" algn="r" rtl="1">
              <a:buNone/>
              <a:defRPr sz="1800" b="1"/>
            </a:lvl3pPr>
            <a:lvl4pPr marL="1371600" indent="0" algn="r" rtl="1">
              <a:buNone/>
              <a:defRPr sz="1600" b="1"/>
            </a:lvl4pPr>
            <a:lvl5pPr marL="1828800" indent="0" algn="r" rtl="1">
              <a:buNone/>
              <a:defRPr sz="1600" b="1"/>
            </a:lvl5pPr>
            <a:lvl6pPr marL="2286000" indent="0" algn="r" rtl="1">
              <a:buNone/>
              <a:defRPr sz="1600" b="1"/>
            </a:lvl6pPr>
            <a:lvl7pPr marL="2743200" indent="0" algn="r" rtl="1">
              <a:buNone/>
              <a:defRPr sz="1600" b="1"/>
            </a:lvl7pPr>
            <a:lvl8pPr marL="3200400" indent="0" algn="r" rtl="1">
              <a:buNone/>
              <a:defRPr sz="1600" b="1"/>
            </a:lvl8pPr>
            <a:lvl9pPr marL="3657600" indent="0" algn="r" rtl="1">
              <a:buNone/>
              <a:defRPr sz="1600" b="1"/>
            </a:lvl9pPr>
          </a:lstStyle>
          <a:p>
            <a:pPr lvl="0" rtl="1"/>
            <a:r>
              <a:rPr lang="ar-SA" noProof="0"/>
              <a:t>انقر لتحرير أنماط النص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 flipH="1">
            <a:off x="836612" y="2505075"/>
            <a:ext cx="5183188" cy="3684588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 rtl="1"/>
            <a:r>
              <a:rPr lang="ar-SA" noProof="0"/>
              <a:t>انقر لتحرير أنماط النص الرئيسي</a:t>
            </a:r>
          </a:p>
          <a:p>
            <a:pPr lvl="1" rtl="1"/>
            <a:r>
              <a:rPr lang="ar-SA" noProof="0"/>
              <a:t>المستوى الثاني</a:t>
            </a:r>
          </a:p>
          <a:p>
            <a:pPr lvl="2" rtl="1"/>
            <a:r>
              <a:rPr lang="ar-SA" noProof="0"/>
              <a:t>المستوى الثالث</a:t>
            </a:r>
          </a:p>
          <a:p>
            <a:pPr lvl="3" rtl="1"/>
            <a:r>
              <a:rPr lang="ar-SA" noProof="0"/>
              <a:t>المستوى الرابع</a:t>
            </a:r>
          </a:p>
          <a:p>
            <a:pPr lvl="4" rtl="1"/>
            <a:r>
              <a:rPr lang="ar-SA" noProof="0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flipH="1">
            <a:off x="8610600" y="6356350"/>
            <a:ext cx="274320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59436CAE-D0AE-466C-8DBC-7FFC2E866480}" type="datetime1">
              <a:rPr lang="ar-SA" noProof="0" smtClean="0"/>
              <a:t>27/11/1445</a:t>
            </a:fld>
            <a:endParaRPr lang="ar-SA" noProof="0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flipH="1">
            <a:off x="4038600" y="6356350"/>
            <a:ext cx="4114800" cy="365125"/>
          </a:xfrm>
        </p:spPr>
        <p:txBody>
          <a:bodyPr rtlCol="1"/>
          <a:lstStyle>
            <a:lvl1pPr algn="ct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H="1">
            <a:off x="838200" y="6356350"/>
            <a:ext cx="274320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algn="l"/>
            <a:fld id="{ACEC5C30-0B3A-4B13-ADDD-7C63C8AA921B}" type="slidenum">
              <a:rPr lang="ar-SA" smtClean="0"/>
              <a:pPr algn="l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ال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>
            <a:extLst>
              <a:ext uri="{FF2B5EF4-FFF2-40B4-BE49-F238E27FC236}">
                <a16:creationId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flipH="1">
            <a:off x="838200" y="365125"/>
            <a:ext cx="10515600" cy="1325563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ar-SA" noProof="0"/>
              <a:t>انقر لتحرير نمط العنوان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flipH="1">
            <a:off x="8610600" y="6356350"/>
            <a:ext cx="274320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8B70C647-287F-437C-B21D-226BC1F6E82D}" type="datetime1">
              <a:rPr lang="ar-SA" noProof="0" smtClean="0"/>
              <a:t>27/11/1445</a:t>
            </a:fld>
            <a:endParaRPr lang="ar-SA" noProof="0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flipH="1">
            <a:off x="4038600" y="6356350"/>
            <a:ext cx="4114800" cy="365125"/>
          </a:xfrm>
        </p:spPr>
        <p:txBody>
          <a:bodyPr rtlCol="1"/>
          <a:lstStyle>
            <a:lvl1pPr algn="ct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H="1">
            <a:off x="838200" y="6356350"/>
            <a:ext cx="2743200" cy="365125"/>
          </a:xfrm>
        </p:spPr>
        <p:txBody>
          <a:bodyPr rtlCol="1"/>
          <a:lstStyle>
            <a:lvl1pPr algn="l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ACEC5C30-0B3A-4B13-ADDD-7C63C8AA921B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flipH="1">
            <a:off x="8610600" y="6356350"/>
            <a:ext cx="274320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211F56F8-4F19-4BD3-810A-78D23243809B}" type="datetime1">
              <a:rPr lang="ar-SA" noProof="0" smtClean="0"/>
              <a:t>27/11/1445</a:t>
            </a:fld>
            <a:endParaRPr lang="ar-SA" noProof="0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flipH="1">
            <a:off x="4038600" y="6356350"/>
            <a:ext cx="4114800" cy="365125"/>
          </a:xfrm>
        </p:spPr>
        <p:txBody>
          <a:bodyPr rtlCol="1"/>
          <a:lstStyle>
            <a:lvl1pPr algn="ct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H="1">
            <a:off x="838200" y="6356350"/>
            <a:ext cx="2743200" cy="365125"/>
          </a:xfrm>
        </p:spPr>
        <p:txBody>
          <a:bodyPr rtlCol="1"/>
          <a:lstStyle>
            <a:lvl1pPr algn="l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ACEC5C30-0B3A-4B13-ADDD-7C63C8AA921B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>
            <a:extLst>
              <a:ext uri="{FF2B5EF4-FFF2-40B4-BE49-F238E27FC236}">
                <a16:creationId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flipH="1">
            <a:off x="7419975" y="457200"/>
            <a:ext cx="3932237" cy="1600200"/>
          </a:xfrm>
        </p:spPr>
        <p:txBody>
          <a:bodyPr rtlCol="1" anchor="b"/>
          <a:lstStyle>
            <a:lvl1pPr algn="r" rtl="1">
              <a:defRPr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ar-SA" noProof="0"/>
              <a:t>انقر لتحرير نمط العنوان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 flipH="1">
            <a:off x="836612" y="987425"/>
            <a:ext cx="6172200" cy="4873625"/>
          </a:xfrm>
        </p:spPr>
        <p:txBody>
          <a:bodyPr rtlCol="1"/>
          <a:lstStyle>
            <a:lvl1pPr algn="r" rtl="1">
              <a:defRPr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r" rtl="1">
              <a:defRPr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algn="r" rtl="1"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algn="r" rtl="1"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algn="r" rtl="1"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algn="r" rtl="1">
              <a:defRPr sz="2000"/>
            </a:lvl6pPr>
            <a:lvl7pPr algn="r" rtl="1">
              <a:defRPr sz="2000"/>
            </a:lvl7pPr>
            <a:lvl8pPr algn="r" rtl="1">
              <a:defRPr sz="2000"/>
            </a:lvl8pPr>
            <a:lvl9pPr algn="r" rtl="1">
              <a:defRPr sz="2000"/>
            </a:lvl9pPr>
          </a:lstStyle>
          <a:p>
            <a:pPr lvl="0" rtl="1"/>
            <a:r>
              <a:rPr lang="ar-SA" noProof="0"/>
              <a:t>انقر لتحرير أنماط النص الرئيسي</a:t>
            </a:r>
          </a:p>
          <a:p>
            <a:pPr lvl="1" rtl="1"/>
            <a:r>
              <a:rPr lang="ar-SA" noProof="0"/>
              <a:t>المستوى الثاني</a:t>
            </a:r>
          </a:p>
          <a:p>
            <a:pPr lvl="2" rtl="1"/>
            <a:r>
              <a:rPr lang="ar-SA" noProof="0"/>
              <a:t>المستوى الثالث</a:t>
            </a:r>
          </a:p>
          <a:p>
            <a:pPr lvl="3" rtl="1"/>
            <a:r>
              <a:rPr lang="ar-SA" noProof="0"/>
              <a:t>المستوى الرابع</a:t>
            </a:r>
          </a:p>
          <a:p>
            <a:pPr lvl="4" rtl="1"/>
            <a:r>
              <a:rPr lang="ar-SA" noProof="0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 flipH="1">
            <a:off x="7419975" y="2057400"/>
            <a:ext cx="3932237" cy="3811588"/>
          </a:xfrm>
        </p:spPr>
        <p:txBody>
          <a:bodyPr rtlCol="1"/>
          <a:lstStyle>
            <a:lvl1pPr marL="0" indent="0" algn="r" rtl="1">
              <a:buNone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1400"/>
            </a:lvl2pPr>
            <a:lvl3pPr marL="914400" indent="0" algn="r" rtl="1">
              <a:buNone/>
              <a:defRPr sz="1200"/>
            </a:lvl3pPr>
            <a:lvl4pPr marL="1371600" indent="0" algn="r" rtl="1">
              <a:buNone/>
              <a:defRPr sz="1000"/>
            </a:lvl4pPr>
            <a:lvl5pPr marL="1828800" indent="0" algn="r" rtl="1">
              <a:buNone/>
              <a:defRPr sz="1000"/>
            </a:lvl5pPr>
            <a:lvl6pPr marL="2286000" indent="0" algn="r" rtl="1">
              <a:buNone/>
              <a:defRPr sz="1000"/>
            </a:lvl6pPr>
            <a:lvl7pPr marL="2743200" indent="0" algn="r" rtl="1">
              <a:buNone/>
              <a:defRPr sz="1000"/>
            </a:lvl7pPr>
            <a:lvl8pPr marL="3200400" indent="0" algn="r" rtl="1">
              <a:buNone/>
              <a:defRPr sz="1000"/>
            </a:lvl8pPr>
            <a:lvl9pPr marL="3657600" indent="0" algn="r" rtl="1">
              <a:buNone/>
              <a:defRPr sz="1000"/>
            </a:lvl9pPr>
          </a:lstStyle>
          <a:p>
            <a:pPr lvl="0" rtl="1"/>
            <a:r>
              <a:rPr lang="ar-SA" noProof="0"/>
              <a:t>انقر لتحرير أنماط النص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flipH="1">
            <a:off x="8610600" y="6356350"/>
            <a:ext cx="274320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5FB0975B-918D-4592-A0B4-1511F63DFD1C}" type="datetime1">
              <a:rPr lang="ar-SA" noProof="0" smtClean="0"/>
              <a:t>27/11/1445</a:t>
            </a:fld>
            <a:endParaRPr lang="ar-SA" noProof="0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flipH="1">
            <a:off x="4038600" y="6356350"/>
            <a:ext cx="4114800" cy="365125"/>
          </a:xfrm>
        </p:spPr>
        <p:txBody>
          <a:bodyPr rtlCol="1"/>
          <a:lstStyle>
            <a:lvl1pPr algn="ct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H="1">
            <a:off x="838200" y="6356350"/>
            <a:ext cx="274320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algn="l"/>
            <a:fld id="{ACEC5C30-0B3A-4B13-ADDD-7C63C8AA921B}" type="slidenum">
              <a:rPr lang="ar-SA" smtClean="0"/>
              <a:pPr algn="l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>
            <a:extLst>
              <a:ext uri="{FF2B5EF4-FFF2-40B4-BE49-F238E27FC236}">
                <a16:creationId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flipH="1">
            <a:off x="7419975" y="457200"/>
            <a:ext cx="3932237" cy="1600200"/>
          </a:xfrm>
        </p:spPr>
        <p:txBody>
          <a:bodyPr rtlCol="1" anchor="b"/>
          <a:lstStyle>
            <a:lvl1pPr algn="r" rtl="1">
              <a:defRPr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ar-SA" noProof="0"/>
              <a:t>انقر لتحرير نمط العنوان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 flipH="1">
            <a:off x="836612" y="987425"/>
            <a:ext cx="6172200" cy="4873625"/>
          </a:xfrm>
        </p:spPr>
        <p:txBody>
          <a:bodyPr rtlCol="1"/>
          <a:lstStyle>
            <a:lvl1pPr marL="0" indent="0" algn="r" rtl="1">
              <a:buNone/>
              <a:defRPr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2800"/>
            </a:lvl2pPr>
            <a:lvl3pPr marL="914400" indent="0" algn="r" rtl="1">
              <a:buNone/>
              <a:defRPr sz="2400"/>
            </a:lvl3pPr>
            <a:lvl4pPr marL="1371600" indent="0" algn="r" rtl="1">
              <a:buNone/>
              <a:defRPr sz="2000"/>
            </a:lvl4pPr>
            <a:lvl5pPr marL="1828800" indent="0" algn="r" rtl="1">
              <a:buNone/>
              <a:defRPr sz="2000"/>
            </a:lvl5pPr>
            <a:lvl6pPr marL="2286000" indent="0" algn="r" rtl="1">
              <a:buNone/>
              <a:defRPr sz="2000"/>
            </a:lvl6pPr>
            <a:lvl7pPr marL="2743200" indent="0" algn="r" rtl="1">
              <a:buNone/>
              <a:defRPr sz="2000"/>
            </a:lvl7pPr>
            <a:lvl8pPr marL="3200400" indent="0" algn="r" rtl="1">
              <a:buNone/>
              <a:defRPr sz="2000"/>
            </a:lvl8pPr>
            <a:lvl9pPr marL="3657600" indent="0" algn="r" rtl="1">
              <a:buNone/>
              <a:defRPr sz="2000"/>
            </a:lvl9pPr>
          </a:lstStyle>
          <a:p>
            <a:pPr rtl="1"/>
            <a:r>
              <a:rPr lang="ar-SA" noProof="0"/>
              <a:t>انقر فوق الأيقونة لإضافة صورة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 flipH="1">
            <a:off x="7419975" y="2057400"/>
            <a:ext cx="3932237" cy="3811588"/>
          </a:xfrm>
        </p:spPr>
        <p:txBody>
          <a:bodyPr rtlCol="1"/>
          <a:lstStyle>
            <a:lvl1pPr marL="0" indent="0" algn="r" rtl="1">
              <a:buNone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1400"/>
            </a:lvl2pPr>
            <a:lvl3pPr marL="914400" indent="0" algn="r" rtl="1">
              <a:buNone/>
              <a:defRPr sz="1200"/>
            </a:lvl3pPr>
            <a:lvl4pPr marL="1371600" indent="0" algn="r" rtl="1">
              <a:buNone/>
              <a:defRPr sz="1000"/>
            </a:lvl4pPr>
            <a:lvl5pPr marL="1828800" indent="0" algn="r" rtl="1">
              <a:buNone/>
              <a:defRPr sz="1000"/>
            </a:lvl5pPr>
            <a:lvl6pPr marL="2286000" indent="0" algn="r" rtl="1">
              <a:buNone/>
              <a:defRPr sz="1000"/>
            </a:lvl6pPr>
            <a:lvl7pPr marL="2743200" indent="0" algn="r" rtl="1">
              <a:buNone/>
              <a:defRPr sz="1000"/>
            </a:lvl7pPr>
            <a:lvl8pPr marL="3200400" indent="0" algn="r" rtl="1">
              <a:buNone/>
              <a:defRPr sz="1000"/>
            </a:lvl8pPr>
            <a:lvl9pPr marL="3657600" indent="0" algn="r" rtl="1">
              <a:buNone/>
              <a:defRPr sz="1000"/>
            </a:lvl9pPr>
          </a:lstStyle>
          <a:p>
            <a:pPr lvl="0" rtl="1"/>
            <a:r>
              <a:rPr lang="ar-SA" noProof="0"/>
              <a:t>انقر لتحرير أنماط النص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flipH="1">
            <a:off x="8610600" y="6356350"/>
            <a:ext cx="274320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7383B7D6-94EC-41DF-B438-BBC02306D821}" type="datetime1">
              <a:rPr lang="ar-SA" noProof="0" smtClean="0"/>
              <a:t>27/11/1445</a:t>
            </a:fld>
            <a:endParaRPr lang="ar-SA" noProof="0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flipH="1">
            <a:off x="4038600" y="6356350"/>
            <a:ext cx="4114800" cy="365125"/>
          </a:xfrm>
        </p:spPr>
        <p:txBody>
          <a:bodyPr rtlCol="1"/>
          <a:lstStyle>
            <a:lvl1pPr algn="ct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H="1">
            <a:off x="838200" y="6356350"/>
            <a:ext cx="2743200" cy="365125"/>
          </a:xfrm>
        </p:spPr>
        <p:txBody>
          <a:bodyPr rtlCol="1"/>
          <a:lstStyle>
            <a:lvl1pPr algn="l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ACEC5C30-0B3A-4B13-ADDD-7C63C8AA921B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pPr rtl="1"/>
            <a:r>
              <a:rPr lang="ar-SA" noProof="0"/>
              <a:t>انقر لتحرير نمط العنوان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 flipH="1"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 rtl="1"/>
            <a:r>
              <a:rPr lang="ar-SA" noProof="0"/>
              <a:t>انقر لتحرير أنماط النص الرئيسي</a:t>
            </a:r>
          </a:p>
          <a:p>
            <a:pPr lvl="1" rtl="1"/>
            <a:r>
              <a:rPr lang="ar-SA" noProof="0"/>
              <a:t>المستوى الثاني</a:t>
            </a:r>
          </a:p>
          <a:p>
            <a:pPr lvl="2" rtl="1"/>
            <a:r>
              <a:rPr lang="ar-SA" noProof="0"/>
              <a:t>المستوى الثالث</a:t>
            </a:r>
          </a:p>
          <a:p>
            <a:pPr lvl="3" rtl="1"/>
            <a:r>
              <a:rPr lang="ar-SA" noProof="0"/>
              <a:t>المستوى الرابع</a:t>
            </a:r>
          </a:p>
          <a:p>
            <a:pPr lvl="4" rtl="1"/>
            <a:r>
              <a:rPr lang="ar-SA" noProof="0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flipH="1"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1162619-FFA5-4F22-B1C8-DAAEDAD67BCF}" type="datetime1">
              <a:rPr lang="ar-SA" noProof="0" smtClean="0"/>
              <a:t>27/11/1445</a:t>
            </a:fld>
            <a:endParaRPr lang="ar-SA" noProof="0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rtl="1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ar-SA" noProof="0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 flipH="1"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rtl="1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ACEC5C30-0B3A-4B13-ADDD-7C63C8AA921B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2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14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flipH="1">
            <a:off x="1524000" y="852207"/>
            <a:ext cx="9144000" cy="2387600"/>
          </a:xfrm>
        </p:spPr>
        <p:txBody>
          <a:bodyPr rtlCol="1">
            <a:normAutofit/>
          </a:bodyPr>
          <a:lstStyle/>
          <a:p>
            <a:pPr rtl="0"/>
            <a:r>
              <a:rPr lang="en-US" sz="8000" dirty="0">
                <a:solidFill>
                  <a:schemeClr val="bg1"/>
                </a:solidFill>
              </a:rPr>
              <a:t>Shipping of hazard materials</a:t>
            </a:r>
            <a:endParaRPr lang="ar-SA" sz="8000" dirty="0">
              <a:solidFill>
                <a:schemeClr val="bg1"/>
              </a:solidFill>
            </a:endParaRPr>
          </a:p>
        </p:txBody>
      </p:sp>
      <p:cxnSp>
        <p:nvCxnSpPr>
          <p:cNvPr id="5" name="رابط مستقيم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3554015" y="3278339"/>
            <a:ext cx="508397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H="1">
            <a:off x="371976" y="3959479"/>
            <a:ext cx="9144000" cy="1655762"/>
          </a:xfrm>
        </p:spPr>
        <p:txBody>
          <a:bodyPr rtlCol="1">
            <a:normAutofit fontScale="92500" lnSpcReduction="20000"/>
          </a:bodyPr>
          <a:lstStyle/>
          <a:p>
            <a:pPr rtl="1"/>
            <a:r>
              <a:rPr lang="en-US" sz="2800" dirty="0">
                <a:solidFill>
                  <a:schemeClr val="bg1"/>
                </a:solidFill>
              </a:rPr>
              <a:t>M.Sc. Amna Shaker</a:t>
            </a:r>
          </a:p>
          <a:p>
            <a:pPr rtl="1"/>
            <a:r>
              <a:rPr lang="en-US" sz="2800" dirty="0">
                <a:solidFill>
                  <a:schemeClr val="bg1"/>
                </a:solidFill>
              </a:rPr>
              <a:t>College of Science</a:t>
            </a:r>
          </a:p>
          <a:p>
            <a:pPr rtl="1"/>
            <a:r>
              <a:rPr lang="en-US" sz="2800" dirty="0">
                <a:solidFill>
                  <a:schemeClr val="bg1"/>
                </a:solidFill>
              </a:rPr>
              <a:t>Medical Biotechnology Department</a:t>
            </a:r>
          </a:p>
          <a:p>
            <a:pPr rtl="1"/>
            <a:r>
              <a:rPr lang="en-US" sz="2800" dirty="0">
                <a:solidFill>
                  <a:schemeClr val="bg1"/>
                </a:solidFill>
              </a:rPr>
              <a:t>Al-</a:t>
            </a:r>
            <a:r>
              <a:rPr lang="en-US" sz="2800" dirty="0" err="1">
                <a:solidFill>
                  <a:schemeClr val="bg1"/>
                </a:solidFill>
              </a:rPr>
              <a:t>Mustaqbal</a:t>
            </a:r>
            <a:r>
              <a:rPr lang="en-US" sz="2800" dirty="0">
                <a:solidFill>
                  <a:schemeClr val="bg1"/>
                </a:solidFill>
              </a:rPr>
              <a:t> University</a:t>
            </a:r>
          </a:p>
          <a:p>
            <a:pPr rtl="1"/>
            <a:endParaRPr lang="ar-SA" sz="2800" dirty="0">
              <a:solidFill>
                <a:schemeClr val="bg1"/>
              </a:solidFill>
            </a:endParaRPr>
          </a:p>
        </p:txBody>
      </p:sp>
      <p:pic>
        <p:nvPicPr>
          <p:cNvPr id="15" name="الرسم البياني 14">
            <a:extLst>
              <a:ext uri="{FF2B5EF4-FFF2-40B4-BE49-F238E27FC236}">
                <a16:creationId xmlns:a16="http://schemas.microsoft.com/office/drawing/2014/main" id="{2A123BD8-A09C-49C0-98E8-54B55610A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968606" flipH="1">
            <a:off x="5179036" y="5252463"/>
            <a:ext cx="3194131" cy="3194131"/>
          </a:xfrm>
          <a:prstGeom prst="rect">
            <a:avLst/>
          </a:prstGeom>
        </p:spPr>
      </p:pic>
      <p:pic>
        <p:nvPicPr>
          <p:cNvPr id="11" name="الرسم البياني 10">
            <a:extLst>
              <a:ext uri="{FF2B5EF4-FFF2-40B4-BE49-F238E27FC236}">
                <a16:creationId xmlns:a16="http://schemas.microsoft.com/office/drawing/2014/main" id="{3CB00449-E308-4DF3-9CFD-9A7D30B672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20261393">
            <a:off x="10094762" y="1663257"/>
            <a:ext cx="2684499" cy="2684499"/>
          </a:xfrm>
          <a:prstGeom prst="rect">
            <a:avLst/>
          </a:prstGeom>
        </p:spPr>
      </p:pic>
      <p:pic>
        <p:nvPicPr>
          <p:cNvPr id="13" name="الرسم البياني 12">
            <a:extLst>
              <a:ext uri="{FF2B5EF4-FFF2-40B4-BE49-F238E27FC236}">
                <a16:creationId xmlns:a16="http://schemas.microsoft.com/office/drawing/2014/main" id="{6A56DF0C-1331-406E-AEE6-06E0E59FB9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521031" flipH="1">
            <a:off x="7818235" y="4797205"/>
            <a:ext cx="2453456" cy="2453456"/>
          </a:xfrm>
          <a:prstGeom prst="rect">
            <a:avLst/>
          </a:prstGeom>
        </p:spPr>
      </p:pic>
      <p:pic>
        <p:nvPicPr>
          <p:cNvPr id="7" name="الرسم البياني 6">
            <a:extLst>
              <a:ext uri="{FF2B5EF4-FFF2-40B4-BE49-F238E27FC236}">
                <a16:creationId xmlns:a16="http://schemas.microsoft.com/office/drawing/2014/main" id="{88D22565-F42F-439B-A6A4-CF161165E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20386303" flipH="1">
            <a:off x="9438410" y="3688628"/>
            <a:ext cx="3245427" cy="3245427"/>
          </a:xfrm>
          <a:prstGeom prst="rect">
            <a:avLst/>
          </a:prstGeom>
        </p:spPr>
      </p:pic>
      <p:pic>
        <p:nvPicPr>
          <p:cNvPr id="9" name="الرسم البياني 8">
            <a:extLst>
              <a:ext uri="{FF2B5EF4-FFF2-40B4-BE49-F238E27FC236}">
                <a16:creationId xmlns:a16="http://schemas.microsoft.com/office/drawing/2014/main" id="{B46E3E84-D1E6-4422-AA93-3EE98A821B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148875" flipH="1">
            <a:off x="-215152" y="2495673"/>
            <a:ext cx="3005286" cy="3005286"/>
          </a:xfrm>
          <a:prstGeom prst="rect">
            <a:avLst/>
          </a:prstGeom>
        </p:spPr>
      </p:pic>
      <p:pic>
        <p:nvPicPr>
          <p:cNvPr id="19" name="الرسم البياني 18">
            <a:extLst>
              <a:ext uri="{FF2B5EF4-FFF2-40B4-BE49-F238E27FC236}">
                <a16:creationId xmlns:a16="http://schemas.microsoft.com/office/drawing/2014/main" id="{39130E3C-1E93-4315-AE76-13C55147DC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 rot="2710505" flipH="1">
            <a:off x="445879" y="145767"/>
            <a:ext cx="1574403" cy="1574403"/>
          </a:xfrm>
          <a:prstGeom prst="rect">
            <a:avLst/>
          </a:prstGeom>
        </p:spPr>
      </p:pic>
      <p:pic>
        <p:nvPicPr>
          <p:cNvPr id="21" name="الرسم البياني 20">
            <a:extLst>
              <a:ext uri="{FF2B5EF4-FFF2-40B4-BE49-F238E27FC236}">
                <a16:creationId xmlns:a16="http://schemas.microsoft.com/office/drawing/2014/main" id="{FFEC1660-205F-490E-800A-0D57D250B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 rot="1079210" flipH="1">
            <a:off x="-214079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3292187" y="365125"/>
            <a:ext cx="8378529" cy="1325563"/>
          </a:xfrm>
        </p:spPr>
        <p:txBody>
          <a:bodyPr rtlCol="1"/>
          <a:lstStyle/>
          <a:p>
            <a:pPr algn="l" rtl="0"/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Introduction for Shipping of hazard materials </a:t>
            </a:r>
            <a:endParaRPr lang="ar-S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57E0B0F-4D29-4786-B2AB-B84D9F8B5429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3292187" y="1805076"/>
            <a:ext cx="8378529" cy="4351338"/>
          </a:xfrm>
        </p:spPr>
        <p:txBody>
          <a:bodyPr vert="horz" lIns="91440" tIns="45720" rIns="91440" bIns="45720" rtlCol="1" anchor="t">
            <a:normAutofit/>
          </a:bodyPr>
          <a:lstStyle/>
          <a:p>
            <a:pPr marL="0" indent="0" algn="l" rtl="0">
              <a:lnSpc>
                <a:spcPct val="150000"/>
              </a:lnSpc>
              <a:buNone/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Hazardous Materials 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: are 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</a:rPr>
              <a:t>solids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</a:rPr>
              <a:t>liquids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, or 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</a:rPr>
              <a:t>gases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 that can </a:t>
            </a:r>
            <a:r>
              <a:rPr lang="en-US" sz="3200" u="sng" dirty="0">
                <a:solidFill>
                  <a:schemeClr val="accent6">
                    <a:lumMod val="75000"/>
                  </a:schemeClr>
                </a:solidFill>
              </a:rPr>
              <a:t>harm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 people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other living organisms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, property, or the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environment </a:t>
            </a:r>
            <a:r>
              <a:rPr lang="en-US" sz="3200" u="sng" dirty="0">
                <a:solidFill>
                  <a:schemeClr val="accent5">
                    <a:lumMod val="50000"/>
                  </a:schemeClr>
                </a:solidFill>
              </a:rPr>
              <a:t>if improperly shipped, stored, or handled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lang="ar-SA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9" name="المجموعة 8">
            <a:extLst>
              <a:ext uri="{FF2B5EF4-FFF2-40B4-BE49-F238E27FC236}">
                <a16:creationId xmlns:a16="http://schemas.microsoft.com/office/drawing/2014/main" id="{798EA88B-C439-4F17-9585-820972CE0B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491430" y="0"/>
            <a:ext cx="3668917" cy="6941127"/>
            <a:chOff x="-486103" y="0"/>
            <a:chExt cx="3668917" cy="6941127"/>
          </a:xfrm>
        </p:grpSpPr>
        <p:grpSp>
          <p:nvGrpSpPr>
            <p:cNvPr id="10" name="المجموعة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0" y="0"/>
              <a:ext cx="3136324" cy="6858000"/>
              <a:chOff x="0" y="0"/>
              <a:chExt cx="3136324" cy="6858000"/>
            </a:xfrm>
          </p:grpSpPr>
          <p:sp>
            <p:nvSpPr>
              <p:cNvPr id="4" name="مستطيل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 flipH="1">
                <a:off x="0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5" name="مستطيل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 flipH="1">
                <a:off x="2970069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6" name="مستطيل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 flipH="1">
                <a:off x="2855767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7" name="مستطيل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 flipH="1">
                <a:off x="2705100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8" name="مستطيل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 flipH="1">
                <a:off x="2798617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pic>
          <p:nvPicPr>
            <p:cNvPr id="11" name="الرسم البياني 10" descr="الحافظة">
              <a:extLst>
                <a:ext uri="{FF2B5EF4-FFF2-40B4-BE49-F238E27FC236}">
                  <a16:creationId xmlns:a16="http://schemas.microsoft.com/office/drawing/2014/main" id="{4F58D0C9-D25F-4044-8F1B-4190E5A1BD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flipH="1">
              <a:off x="-486103" y="3272210"/>
              <a:ext cx="3668917" cy="36689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57E0B0F-4D29-4786-B2AB-B84D9F8B5429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3292186" y="1232899"/>
            <a:ext cx="8378529" cy="4944064"/>
          </a:xfrm>
        </p:spPr>
        <p:txBody>
          <a:bodyPr vert="horz" lIns="91440" tIns="45720" rIns="91440" bIns="45720" rtlCol="1" anchor="t">
            <a:normAutofit/>
          </a:bodyPr>
          <a:lstStyle/>
          <a:p>
            <a:pPr marL="0" indent="0" algn="l" rtl="0">
              <a:lnSpc>
                <a:spcPct val="200000"/>
              </a:lnSpc>
              <a:buNone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Hazardous Materials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like </a:t>
            </a:r>
            <a:r>
              <a:rPr lang="en-US" sz="2400" i="1" dirty="0">
                <a:solidFill>
                  <a:schemeClr val="accent5">
                    <a:lumMod val="50000"/>
                  </a:schemeClr>
                </a:solidFill>
              </a:rPr>
              <a:t>explosives, gases, toxic materials, and radioactive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materials to more seemingly minor products like hair spray that still pose a shipping and handling risk. Each of these </a:t>
            </a:r>
            <a:r>
              <a:rPr lang="en-US" sz="2400" u="sng" dirty="0">
                <a:solidFill>
                  <a:schemeClr val="accent5">
                    <a:lumMod val="50000"/>
                  </a:schemeClr>
                </a:solidFill>
              </a:rPr>
              <a:t>classes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has a specific </a:t>
            </a:r>
            <a:r>
              <a:rPr lang="en-US" sz="2400" u="sng" dirty="0">
                <a:solidFill>
                  <a:schemeClr val="accent5">
                    <a:lumMod val="50000"/>
                  </a:schemeClr>
                </a:solidFill>
              </a:rPr>
              <a:t>sub class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that also provides more details on the classification.</a:t>
            </a:r>
            <a:endParaRPr lang="ar-SA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9" name="المجموعة 8">
            <a:extLst>
              <a:ext uri="{FF2B5EF4-FFF2-40B4-BE49-F238E27FC236}">
                <a16:creationId xmlns:a16="http://schemas.microsoft.com/office/drawing/2014/main" id="{798EA88B-C439-4F17-9585-820972CE0B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491430" y="0"/>
            <a:ext cx="3668917" cy="6941127"/>
            <a:chOff x="-486103" y="0"/>
            <a:chExt cx="3668917" cy="6941127"/>
          </a:xfrm>
        </p:grpSpPr>
        <p:grpSp>
          <p:nvGrpSpPr>
            <p:cNvPr id="10" name="المجموعة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0" y="0"/>
              <a:ext cx="3136324" cy="6858000"/>
              <a:chOff x="0" y="0"/>
              <a:chExt cx="3136324" cy="6858000"/>
            </a:xfrm>
          </p:grpSpPr>
          <p:sp>
            <p:nvSpPr>
              <p:cNvPr id="4" name="مستطيل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 flipH="1">
                <a:off x="0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5" name="مستطيل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 flipH="1">
                <a:off x="2970069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6" name="مستطيل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 flipH="1">
                <a:off x="2855767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7" name="مستطيل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 flipH="1">
                <a:off x="2705100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8" name="مستطيل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 flipH="1">
                <a:off x="2798617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pic>
          <p:nvPicPr>
            <p:cNvPr id="11" name="الرسم البياني 10" descr="الحافظة">
              <a:extLst>
                <a:ext uri="{FF2B5EF4-FFF2-40B4-BE49-F238E27FC236}">
                  <a16:creationId xmlns:a16="http://schemas.microsoft.com/office/drawing/2014/main" id="{4F58D0C9-D25F-4044-8F1B-4190E5A1BD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flipH="1">
              <a:off x="-486103" y="3272210"/>
              <a:ext cx="3668917" cy="36689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05550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3292187" y="365125"/>
            <a:ext cx="8378529" cy="1325563"/>
          </a:xfrm>
        </p:spPr>
        <p:txBody>
          <a:bodyPr rtlCol="1"/>
          <a:lstStyle/>
          <a:p>
            <a:pPr algn="l" rtl="0"/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Hazardous Materials Divided to : </a:t>
            </a:r>
            <a:endParaRPr lang="ar-S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57E0B0F-4D29-4786-B2AB-B84D9F8B5429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3292187" y="1825625"/>
            <a:ext cx="8378529" cy="4351338"/>
          </a:xfrm>
        </p:spPr>
        <p:txBody>
          <a:bodyPr vert="horz" lIns="91440" tIns="45720" rIns="91440" bIns="45720" rtlCol="1" anchor="t">
            <a:normAutofit/>
          </a:bodyPr>
          <a:lstStyle/>
          <a:p>
            <a:pPr marL="0" indent="0" algn="l" rtl="0">
              <a:buNone/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Class 1: Explosives</a:t>
            </a:r>
          </a:p>
          <a:p>
            <a:pPr marL="0" indent="0" algn="l" rtl="0">
              <a:buNone/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Class 2: Gases</a:t>
            </a:r>
          </a:p>
          <a:p>
            <a:pPr marL="0" indent="0" algn="l" rtl="0">
              <a:buNone/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Class 3: Flammable liquids</a:t>
            </a:r>
          </a:p>
          <a:p>
            <a:pPr marL="0" indent="0" algn="l" rtl="0">
              <a:buNone/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Class 4: Flammable solids</a:t>
            </a:r>
          </a:p>
          <a:p>
            <a:pPr marL="0" indent="0" algn="l" rtl="0">
              <a:buNone/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Class 5: Oxidizers/organic peroxides</a:t>
            </a:r>
          </a:p>
          <a:p>
            <a:pPr marL="0" indent="0" algn="l" rtl="0">
              <a:buNone/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Class 6: Toxic and infectious substances</a:t>
            </a:r>
          </a:p>
          <a:p>
            <a:pPr marL="0" indent="0" algn="l" rtl="0">
              <a:buNone/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Class 7: Radioactive materials </a:t>
            </a:r>
          </a:p>
          <a:p>
            <a:pPr marL="0" indent="0" algn="l" rtl="0">
              <a:buNone/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Class 8: Corrosives</a:t>
            </a:r>
          </a:p>
          <a:p>
            <a:pPr marL="0" indent="0" algn="l" rtl="0">
              <a:buNone/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Class 9: Miscellaneous hazardous materials</a:t>
            </a:r>
          </a:p>
          <a:p>
            <a:pPr marL="0" indent="0" algn="l" rtl="0">
              <a:buNone/>
            </a:pPr>
            <a:endParaRPr lang="ar-SA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9" name="المجموعة 8">
            <a:extLst>
              <a:ext uri="{FF2B5EF4-FFF2-40B4-BE49-F238E27FC236}">
                <a16:creationId xmlns:a16="http://schemas.microsoft.com/office/drawing/2014/main" id="{798EA88B-C439-4F17-9585-820972CE0B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491430" y="0"/>
            <a:ext cx="3668917" cy="6941127"/>
            <a:chOff x="-486103" y="0"/>
            <a:chExt cx="3668917" cy="6941127"/>
          </a:xfrm>
        </p:grpSpPr>
        <p:grpSp>
          <p:nvGrpSpPr>
            <p:cNvPr id="10" name="المجموعة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0" y="0"/>
              <a:ext cx="3136324" cy="6858000"/>
              <a:chOff x="0" y="0"/>
              <a:chExt cx="3136324" cy="6858000"/>
            </a:xfrm>
          </p:grpSpPr>
          <p:sp>
            <p:nvSpPr>
              <p:cNvPr id="4" name="مستطيل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 flipH="1">
                <a:off x="0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5" name="مستطيل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 flipH="1">
                <a:off x="2970069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6" name="مستطيل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 flipH="1">
                <a:off x="2855767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7" name="مستطيل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 flipH="1">
                <a:off x="2705100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8" name="مستطيل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 flipH="1">
                <a:off x="2798617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pic>
          <p:nvPicPr>
            <p:cNvPr id="11" name="الرسم البياني 10" descr="الحافظة">
              <a:extLst>
                <a:ext uri="{FF2B5EF4-FFF2-40B4-BE49-F238E27FC236}">
                  <a16:creationId xmlns:a16="http://schemas.microsoft.com/office/drawing/2014/main" id="{4F58D0C9-D25F-4044-8F1B-4190E5A1BD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flipH="1">
              <a:off x="-486103" y="3272210"/>
              <a:ext cx="3668917" cy="36689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06330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عنصر نائب للمحتوى 11">
            <a:extLst>
              <a:ext uri="{FF2B5EF4-FFF2-40B4-BE49-F238E27FC236}">
                <a16:creationId xmlns:a16="http://schemas.microsoft.com/office/drawing/2014/main" id="{B2BD65A8-37D4-A42E-16AB-B30BC5471E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5730719"/>
              </p:ext>
            </p:extLst>
          </p:nvPr>
        </p:nvGraphicFramePr>
        <p:xfrm>
          <a:off x="3271004" y="1013551"/>
          <a:ext cx="8726366" cy="5634287"/>
        </p:xfrm>
        <a:graphic>
          <a:graphicData uri="http://schemas.openxmlformats.org/drawingml/2006/table">
            <a:tbl>
              <a:tblPr/>
              <a:tblGrid>
                <a:gridCol w="1135743">
                  <a:extLst>
                    <a:ext uri="{9D8B030D-6E8A-4147-A177-3AD203B41FA5}">
                      <a16:colId xmlns:a16="http://schemas.microsoft.com/office/drawing/2014/main" val="3372513909"/>
                    </a:ext>
                  </a:extLst>
                </a:gridCol>
                <a:gridCol w="7590623">
                  <a:extLst>
                    <a:ext uri="{9D8B030D-6E8A-4147-A177-3AD203B41FA5}">
                      <a16:colId xmlns:a16="http://schemas.microsoft.com/office/drawing/2014/main" val="3039276448"/>
                    </a:ext>
                  </a:extLst>
                </a:gridCol>
              </a:tblGrid>
              <a:tr h="339553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Category</a:t>
                      </a:r>
                    </a:p>
                  </a:txBody>
                  <a:tcPr marL="65929" marR="65929" marT="32965" marB="32965" anchor="ctr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Properties</a:t>
                      </a:r>
                    </a:p>
                  </a:txBody>
                  <a:tcPr marL="65929" marR="65929" marT="32965" marB="32965" anchor="ctr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19467"/>
                  </a:ext>
                </a:extLst>
              </a:tr>
              <a:tr h="550040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M1</a:t>
                      </a:r>
                    </a:p>
                  </a:txBody>
                  <a:tcPr marL="65929" marR="65929" marT="32965" marB="32965" anchor="ctr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Substances which, on inhalation as fine dust, may endanger health</a:t>
                      </a:r>
                    </a:p>
                  </a:txBody>
                  <a:tcPr marL="65929" marR="65929" marT="32965" marB="32965" anchor="ctr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6837800"/>
                  </a:ext>
                </a:extLst>
              </a:tr>
              <a:tr h="550040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M2</a:t>
                      </a:r>
                    </a:p>
                  </a:txBody>
                  <a:tcPr marL="65929" marR="65929" marT="32965" marB="32965" anchor="ctr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Substances and articles which, in the event of fire, may form dioxins</a:t>
                      </a:r>
                    </a:p>
                  </a:txBody>
                  <a:tcPr marL="65929" marR="65929" marT="32965" marB="32965" anchor="ctr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160413"/>
                  </a:ext>
                </a:extLst>
              </a:tr>
              <a:tr h="339553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M3</a:t>
                      </a:r>
                    </a:p>
                  </a:txBody>
                  <a:tcPr marL="65929" marR="65929" marT="32965" marB="32965" anchor="ctr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Substances evolving flammable vapors</a:t>
                      </a:r>
                    </a:p>
                  </a:txBody>
                  <a:tcPr marL="65929" marR="65929" marT="32965" marB="32965" anchor="ctr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097772"/>
                  </a:ext>
                </a:extLst>
              </a:tr>
              <a:tr h="339553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M4</a:t>
                      </a:r>
                    </a:p>
                  </a:txBody>
                  <a:tcPr marL="65929" marR="65929" marT="32965" marB="32965" anchor="ctr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Lithium batteries</a:t>
                      </a:r>
                    </a:p>
                  </a:txBody>
                  <a:tcPr marL="65929" marR="65929" marT="32965" marB="32965" anchor="ctr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965667"/>
                  </a:ext>
                </a:extLst>
              </a:tr>
              <a:tr h="339553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M5</a:t>
                      </a:r>
                    </a:p>
                  </a:txBody>
                  <a:tcPr marL="65929" marR="65929" marT="32965" marB="32965" anchor="ctr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Life-saving appliances</a:t>
                      </a:r>
                    </a:p>
                  </a:txBody>
                  <a:tcPr marL="65929" marR="65929" marT="32965" marB="32965" anchor="ctr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08853"/>
                  </a:ext>
                </a:extLst>
              </a:tr>
              <a:tr h="1257403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M6 - M8</a:t>
                      </a:r>
                    </a:p>
                  </a:txBody>
                  <a:tcPr marL="65929" marR="65929" marT="32965" marB="32965" anchor="ctr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Environmentally hazardous substances:</a:t>
                      </a:r>
                      <a:b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</a:br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 M6: Pollutant to the aquatic environment, liquid</a:t>
                      </a:r>
                      <a:b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</a:br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 M7: Pollutant to the aquatic environment, solid</a:t>
                      </a:r>
                      <a:b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</a:br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 M8: Genetically modified microorganisms and organisms</a:t>
                      </a:r>
                    </a:p>
                  </a:txBody>
                  <a:tcPr marL="65929" marR="65929" marT="32965" marB="32965" anchor="ctr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0091444"/>
                  </a:ext>
                </a:extLst>
              </a:tr>
              <a:tr h="897888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M9 - M10</a:t>
                      </a:r>
                    </a:p>
                  </a:txBody>
                  <a:tcPr marL="65929" marR="65929" marT="32965" marB="32965" anchor="ctr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Elevated temperature substances:</a:t>
                      </a:r>
                      <a:b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</a:br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 M9: Liquid</a:t>
                      </a:r>
                      <a:b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</a:br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 M10: Solid</a:t>
                      </a:r>
                    </a:p>
                  </a:txBody>
                  <a:tcPr marL="65929" marR="65929" marT="32965" marB="32965" anchor="ctr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986789"/>
                  </a:ext>
                </a:extLst>
              </a:tr>
              <a:tr h="785827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M11</a:t>
                      </a:r>
                    </a:p>
                  </a:txBody>
                  <a:tcPr marL="65929" marR="65929" marT="32965" marB="32965" anchor="ctr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Other substances and articles presenting a danger during carriage, but not meeting the definitions of another class.</a:t>
                      </a:r>
                    </a:p>
                  </a:txBody>
                  <a:tcPr marL="65929" marR="65929" marT="32965" marB="32965" anchor="ctr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380881"/>
                  </a:ext>
                </a:extLst>
              </a:tr>
            </a:tbl>
          </a:graphicData>
        </a:graphic>
      </p:graphicFrame>
      <p:grpSp>
        <p:nvGrpSpPr>
          <p:cNvPr id="9" name="المجموعة 8">
            <a:extLst>
              <a:ext uri="{FF2B5EF4-FFF2-40B4-BE49-F238E27FC236}">
                <a16:creationId xmlns:a16="http://schemas.microsoft.com/office/drawing/2014/main" id="{798EA88B-C439-4F17-9585-820972CE0B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491430" y="0"/>
            <a:ext cx="3668917" cy="6941127"/>
            <a:chOff x="-486103" y="0"/>
            <a:chExt cx="3668917" cy="6941127"/>
          </a:xfrm>
        </p:grpSpPr>
        <p:grpSp>
          <p:nvGrpSpPr>
            <p:cNvPr id="10" name="المجموعة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0" y="0"/>
              <a:ext cx="3136324" cy="6858000"/>
              <a:chOff x="0" y="0"/>
              <a:chExt cx="3136324" cy="6858000"/>
            </a:xfrm>
          </p:grpSpPr>
          <p:sp>
            <p:nvSpPr>
              <p:cNvPr id="4" name="مستطيل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 flipH="1">
                <a:off x="0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5" name="مستطيل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 flipH="1">
                <a:off x="2970069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6" name="مستطيل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 flipH="1">
                <a:off x="2855767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7" name="مستطيل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 flipH="1">
                <a:off x="2705100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8" name="مستطيل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 flipH="1">
                <a:off x="2798617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pic>
          <p:nvPicPr>
            <p:cNvPr id="11" name="الرسم البياني 10" descr="الحافظة">
              <a:extLst>
                <a:ext uri="{FF2B5EF4-FFF2-40B4-BE49-F238E27FC236}">
                  <a16:creationId xmlns:a16="http://schemas.microsoft.com/office/drawing/2014/main" id="{4F58D0C9-D25F-4044-8F1B-4190E5A1BD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flipH="1">
              <a:off x="-486103" y="3272210"/>
              <a:ext cx="3668917" cy="3668917"/>
            </a:xfrm>
            <a:prstGeom prst="rect">
              <a:avLst/>
            </a:prstGeom>
          </p:spPr>
        </p:pic>
      </p:grp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04FAA9F0-F5A9-0D6D-0ED1-294C084E855C}"/>
              </a:ext>
            </a:extLst>
          </p:cNvPr>
          <p:cNvSpPr txBox="1"/>
          <p:nvPr/>
        </p:nvSpPr>
        <p:spPr>
          <a:xfrm>
            <a:off x="3692857" y="277105"/>
            <a:ext cx="812824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Miscellaneous hazardous materials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625396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المجموعة 8">
            <a:extLst>
              <a:ext uri="{FF2B5EF4-FFF2-40B4-BE49-F238E27FC236}">
                <a16:creationId xmlns:a16="http://schemas.microsoft.com/office/drawing/2014/main" id="{798EA88B-C439-4F17-9585-820972CE0B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491430" y="0"/>
            <a:ext cx="3668917" cy="6941127"/>
            <a:chOff x="-486103" y="0"/>
            <a:chExt cx="3668917" cy="6941127"/>
          </a:xfrm>
        </p:grpSpPr>
        <p:grpSp>
          <p:nvGrpSpPr>
            <p:cNvPr id="10" name="المجموعة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0" y="0"/>
              <a:ext cx="3136324" cy="6858000"/>
              <a:chOff x="0" y="0"/>
              <a:chExt cx="3136324" cy="6858000"/>
            </a:xfrm>
          </p:grpSpPr>
          <p:sp>
            <p:nvSpPr>
              <p:cNvPr id="4" name="مستطيل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 flipH="1">
                <a:off x="0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5" name="مستطيل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 flipH="1">
                <a:off x="2970069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6" name="مستطيل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 flipH="1">
                <a:off x="2855767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7" name="مستطيل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 flipH="1">
                <a:off x="2705100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8" name="مستطيل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 flipH="1">
                <a:off x="2798617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pic>
          <p:nvPicPr>
            <p:cNvPr id="11" name="الرسم البياني 10" descr="الحافظة">
              <a:extLst>
                <a:ext uri="{FF2B5EF4-FFF2-40B4-BE49-F238E27FC236}">
                  <a16:creationId xmlns:a16="http://schemas.microsoft.com/office/drawing/2014/main" id="{4F58D0C9-D25F-4044-8F1B-4190E5A1BD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flipH="1">
              <a:off x="-486103" y="3272210"/>
              <a:ext cx="3668917" cy="3668917"/>
            </a:xfrm>
            <a:prstGeom prst="rect">
              <a:avLst/>
            </a:prstGeom>
          </p:spPr>
        </p:pic>
      </p:grpSp>
      <p:pic>
        <p:nvPicPr>
          <p:cNvPr id="12" name="صورة 11">
            <a:extLst>
              <a:ext uri="{FF2B5EF4-FFF2-40B4-BE49-F238E27FC236}">
                <a16:creationId xmlns:a16="http://schemas.microsoft.com/office/drawing/2014/main" id="{B0CC4F07-77CE-91E8-1A77-428E881A98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34636" y="198304"/>
            <a:ext cx="8957363" cy="6466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849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3292187" y="365125"/>
            <a:ext cx="8378529" cy="1325563"/>
          </a:xfrm>
        </p:spPr>
        <p:txBody>
          <a:bodyPr rtlCol="1"/>
          <a:lstStyle/>
          <a:p>
            <a:pPr algn="l" rtl="0"/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How To Ship Hazardous Materials?</a:t>
            </a:r>
            <a:endParaRPr lang="ar-S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57E0B0F-4D29-4786-B2AB-B84D9F8B5429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3292186" y="1825625"/>
            <a:ext cx="8378529" cy="4667250"/>
          </a:xfrm>
        </p:spPr>
        <p:txBody>
          <a:bodyPr vert="horz" lIns="91440" tIns="45720" rIns="91440" bIns="45720" rtlCol="1" anchor="t">
            <a:normAutofit/>
          </a:bodyPr>
          <a:lstStyle/>
          <a:p>
            <a:pPr marL="0" indent="0" algn="l" rtl="0">
              <a:buNone/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Shipping hazardous materials can be 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</a:rPr>
              <a:t>a complicated process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, as there are serious implications for getting it wrong. In order to ship hazardous materials, you need to follow </a:t>
            </a:r>
            <a:r>
              <a:rPr lang="en-US" sz="2400" b="1" i="1" u="sng" dirty="0">
                <a:solidFill>
                  <a:schemeClr val="accent5">
                    <a:lumMod val="50000"/>
                  </a:schemeClr>
                </a:solidFill>
              </a:rPr>
              <a:t>a few key steps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:</a:t>
            </a:r>
          </a:p>
          <a:p>
            <a:pPr marL="0" indent="0" algn="l" rtl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1-Classify the material</a:t>
            </a:r>
          </a:p>
          <a:p>
            <a:pPr marL="0" indent="0" algn="l" rtl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2-Contact top carriers</a:t>
            </a:r>
          </a:p>
          <a:p>
            <a:pPr marL="0" indent="0" algn="l" rtl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3-Select appropriate packaging</a:t>
            </a:r>
          </a:p>
          <a:p>
            <a:pPr marL="0" indent="0" algn="l" rtl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4-Mark and label your package</a:t>
            </a:r>
          </a:p>
          <a:p>
            <a:pPr marL="0" indent="0" algn="l" rtl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5-Prepare shipping papers</a:t>
            </a:r>
          </a:p>
          <a:p>
            <a:pPr marL="0" indent="0" algn="l" rtl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6-Identify additional carrier requirement.</a:t>
            </a:r>
          </a:p>
          <a:p>
            <a:pPr marL="0" indent="0" algn="l" rtl="0">
              <a:buNone/>
            </a:pPr>
            <a:endParaRPr lang="ar-SA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9" name="المجموعة 8">
            <a:extLst>
              <a:ext uri="{FF2B5EF4-FFF2-40B4-BE49-F238E27FC236}">
                <a16:creationId xmlns:a16="http://schemas.microsoft.com/office/drawing/2014/main" id="{798EA88B-C439-4F17-9585-820972CE0B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491430" y="0"/>
            <a:ext cx="3668917" cy="6941127"/>
            <a:chOff x="-486103" y="0"/>
            <a:chExt cx="3668917" cy="6941127"/>
          </a:xfrm>
        </p:grpSpPr>
        <p:grpSp>
          <p:nvGrpSpPr>
            <p:cNvPr id="10" name="المجموعة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0" y="0"/>
              <a:ext cx="3136324" cy="6858000"/>
              <a:chOff x="0" y="0"/>
              <a:chExt cx="3136324" cy="6858000"/>
            </a:xfrm>
          </p:grpSpPr>
          <p:sp>
            <p:nvSpPr>
              <p:cNvPr id="4" name="مستطيل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 flipH="1">
                <a:off x="0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5" name="مستطيل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 flipH="1">
                <a:off x="2970069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6" name="مستطيل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 flipH="1">
                <a:off x="2855767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7" name="مستطيل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 flipH="1">
                <a:off x="2705100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8" name="مستطيل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 flipH="1">
                <a:off x="2798617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pic>
          <p:nvPicPr>
            <p:cNvPr id="11" name="الرسم البياني 10" descr="الحافظة">
              <a:extLst>
                <a:ext uri="{FF2B5EF4-FFF2-40B4-BE49-F238E27FC236}">
                  <a16:creationId xmlns:a16="http://schemas.microsoft.com/office/drawing/2014/main" id="{4F58D0C9-D25F-4044-8F1B-4190E5A1BD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flipH="1">
              <a:off x="-486103" y="3272210"/>
              <a:ext cx="3668917" cy="36689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17508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57E0B0F-4D29-4786-B2AB-B84D9F8B5429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3292187" y="1825625"/>
            <a:ext cx="8378529" cy="4351338"/>
          </a:xfrm>
        </p:spPr>
        <p:txBody>
          <a:bodyPr vert="horz" lIns="91440" tIns="45720" rIns="91440" bIns="45720" rtlCol="1" anchor="t">
            <a:normAutofit/>
          </a:bodyPr>
          <a:lstStyle/>
          <a:p>
            <a:pPr marL="0" indent="0" algn="l" rtl="0">
              <a:lnSpc>
                <a:spcPct val="200000"/>
              </a:lnSpc>
              <a:buNone/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Shipping hazardous materials considered  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</a:rPr>
              <a:t>a complex and expensive process?</a:t>
            </a:r>
          </a:p>
          <a:p>
            <a:pPr marL="0" indent="0" algn="l" rtl="0">
              <a:lnSpc>
                <a:spcPct val="200000"/>
              </a:lnSpc>
              <a:buNone/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- </a:t>
            </a:r>
            <a:r>
              <a:rPr lang="en-US" sz="2400" u="sng" dirty="0">
                <a:solidFill>
                  <a:schemeClr val="accent5">
                    <a:lumMod val="50000"/>
                  </a:schemeClr>
                </a:solidFill>
              </a:rPr>
              <a:t>Because there are so many rules and regulations required.</a:t>
            </a:r>
          </a:p>
          <a:p>
            <a:pPr marL="0" indent="0" algn="l" rtl="0">
              <a:buNone/>
            </a:pPr>
            <a:endParaRPr lang="ar-SA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9" name="المجموعة 8">
            <a:extLst>
              <a:ext uri="{FF2B5EF4-FFF2-40B4-BE49-F238E27FC236}">
                <a16:creationId xmlns:a16="http://schemas.microsoft.com/office/drawing/2014/main" id="{798EA88B-C439-4F17-9585-820972CE0B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491430" y="0"/>
            <a:ext cx="3668917" cy="6941127"/>
            <a:chOff x="-486103" y="0"/>
            <a:chExt cx="3668917" cy="6941127"/>
          </a:xfrm>
        </p:grpSpPr>
        <p:grpSp>
          <p:nvGrpSpPr>
            <p:cNvPr id="10" name="المجموعة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0" y="0"/>
              <a:ext cx="3136324" cy="6858000"/>
              <a:chOff x="0" y="0"/>
              <a:chExt cx="3136324" cy="6858000"/>
            </a:xfrm>
          </p:grpSpPr>
          <p:sp>
            <p:nvSpPr>
              <p:cNvPr id="4" name="مستطيل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 flipH="1">
                <a:off x="0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5" name="مستطيل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 flipH="1">
                <a:off x="2970069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6" name="مستطيل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 flipH="1">
                <a:off x="2855767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7" name="مستطيل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 flipH="1">
                <a:off x="2705100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8" name="مستطيل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 flipH="1">
                <a:off x="2798617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pic>
          <p:nvPicPr>
            <p:cNvPr id="11" name="الرسم البياني 10" descr="الحافظة">
              <a:extLst>
                <a:ext uri="{FF2B5EF4-FFF2-40B4-BE49-F238E27FC236}">
                  <a16:creationId xmlns:a16="http://schemas.microsoft.com/office/drawing/2014/main" id="{4F58D0C9-D25F-4044-8F1B-4190E5A1BD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flipH="1">
              <a:off x="-486103" y="3272210"/>
              <a:ext cx="3668917" cy="36689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59377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flipH="1">
            <a:off x="1524000" y="852207"/>
            <a:ext cx="9144000" cy="2387600"/>
          </a:xfrm>
        </p:spPr>
        <p:txBody>
          <a:bodyPr rtlCol="1">
            <a:normAutofit/>
          </a:bodyPr>
          <a:lstStyle/>
          <a:p>
            <a:pPr rtl="1"/>
            <a:r>
              <a:rPr lang="ar-SA" sz="8000" dirty="0">
                <a:solidFill>
                  <a:schemeClr val="bg1"/>
                </a:solidFill>
              </a:rPr>
              <a:t>تذكر...</a:t>
            </a:r>
            <a:br>
              <a:rPr lang="ar-SA" sz="8000" dirty="0">
                <a:solidFill>
                  <a:schemeClr val="bg1"/>
                </a:solidFill>
              </a:rPr>
            </a:br>
            <a:r>
              <a:rPr lang="ar-SA" sz="8000" dirty="0">
                <a:solidFill>
                  <a:schemeClr val="bg1"/>
                </a:solidFill>
              </a:rPr>
              <a:t>السلامة أولاً!</a:t>
            </a:r>
          </a:p>
        </p:txBody>
      </p:sp>
      <p:cxnSp>
        <p:nvCxnSpPr>
          <p:cNvPr id="5" name="رابط مستقيم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3423949" y="3278339"/>
            <a:ext cx="534410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الرسم البياني 14">
            <a:extLst>
              <a:ext uri="{FF2B5EF4-FFF2-40B4-BE49-F238E27FC236}">
                <a16:creationId xmlns:a16="http://schemas.microsoft.com/office/drawing/2014/main" id="{2A123BD8-A09C-49C0-98E8-54B55610A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968606" flipH="1">
            <a:off x="5207154" y="4482751"/>
            <a:ext cx="3194131" cy="3194131"/>
          </a:xfrm>
          <a:prstGeom prst="rect">
            <a:avLst/>
          </a:prstGeom>
        </p:spPr>
      </p:pic>
      <p:pic>
        <p:nvPicPr>
          <p:cNvPr id="11" name="الرسم البياني 10">
            <a:extLst>
              <a:ext uri="{FF2B5EF4-FFF2-40B4-BE49-F238E27FC236}">
                <a16:creationId xmlns:a16="http://schemas.microsoft.com/office/drawing/2014/main" id="{3CB00449-E308-4DF3-9CFD-9A7D30B672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20261393">
            <a:off x="10094762" y="1663257"/>
            <a:ext cx="2684499" cy="2684499"/>
          </a:xfrm>
          <a:prstGeom prst="rect">
            <a:avLst/>
          </a:prstGeom>
        </p:spPr>
      </p:pic>
      <p:pic>
        <p:nvPicPr>
          <p:cNvPr id="13" name="الرسم البياني 12">
            <a:extLst>
              <a:ext uri="{FF2B5EF4-FFF2-40B4-BE49-F238E27FC236}">
                <a16:creationId xmlns:a16="http://schemas.microsoft.com/office/drawing/2014/main" id="{6A56DF0C-1331-406E-AEE6-06E0E59FB9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521031" flipH="1">
            <a:off x="7818235" y="4797205"/>
            <a:ext cx="2453456" cy="2453456"/>
          </a:xfrm>
          <a:prstGeom prst="rect">
            <a:avLst/>
          </a:prstGeom>
        </p:spPr>
      </p:pic>
      <p:pic>
        <p:nvPicPr>
          <p:cNvPr id="7" name="الرسم البياني 6">
            <a:extLst>
              <a:ext uri="{FF2B5EF4-FFF2-40B4-BE49-F238E27FC236}">
                <a16:creationId xmlns:a16="http://schemas.microsoft.com/office/drawing/2014/main" id="{88D22565-F42F-439B-A6A4-CF161165E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20386303" flipH="1">
            <a:off x="9438410" y="3688628"/>
            <a:ext cx="3245427" cy="3245427"/>
          </a:xfrm>
          <a:prstGeom prst="rect">
            <a:avLst/>
          </a:prstGeom>
        </p:spPr>
      </p:pic>
      <p:pic>
        <p:nvPicPr>
          <p:cNvPr id="9" name="الرسم البياني 8">
            <a:extLst>
              <a:ext uri="{FF2B5EF4-FFF2-40B4-BE49-F238E27FC236}">
                <a16:creationId xmlns:a16="http://schemas.microsoft.com/office/drawing/2014/main" id="{B46E3E84-D1E6-4422-AA93-3EE98A821B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148875" flipH="1">
            <a:off x="672477" y="-118161"/>
            <a:ext cx="3005286" cy="3005286"/>
          </a:xfrm>
          <a:prstGeom prst="rect">
            <a:avLst/>
          </a:prstGeom>
        </p:spPr>
      </p:pic>
      <p:pic>
        <p:nvPicPr>
          <p:cNvPr id="19" name="الرسم البياني 18">
            <a:extLst>
              <a:ext uri="{FF2B5EF4-FFF2-40B4-BE49-F238E27FC236}">
                <a16:creationId xmlns:a16="http://schemas.microsoft.com/office/drawing/2014/main" id="{39130E3C-1E93-4315-AE76-13C55147DC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 rot="2710505" flipH="1">
            <a:off x="445879" y="145767"/>
            <a:ext cx="1574403" cy="1574403"/>
          </a:xfrm>
          <a:prstGeom prst="rect">
            <a:avLst/>
          </a:prstGeom>
        </p:spPr>
      </p:pic>
      <p:pic>
        <p:nvPicPr>
          <p:cNvPr id="21" name="الرسم البياني 20">
            <a:extLst>
              <a:ext uri="{FF2B5EF4-FFF2-40B4-BE49-F238E27FC236}">
                <a16:creationId xmlns:a16="http://schemas.microsoft.com/office/drawing/2014/main" id="{FFEC1660-205F-490E-800A-0D57D250B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 rot="1079210" flipH="1">
            <a:off x="-214079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1359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787325_win32_fixed" id="{7502DCE6-89B5-4904-A83B-96FC5837C5C4}" vid="{D604A719-80E9-431E-B3F9-5A4F65972DD8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375</Words>
  <Application>Microsoft Office PowerPoint</Application>
  <PresentationFormat>شاشة عريضة</PresentationFormat>
  <Paragraphs>57</Paragraphs>
  <Slides>9</Slides>
  <Notes>9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Tahoma</vt:lpstr>
      <vt:lpstr>نسق Office</vt:lpstr>
      <vt:lpstr>Shipping of hazard materials</vt:lpstr>
      <vt:lpstr>Introduction for Shipping of hazard materials </vt:lpstr>
      <vt:lpstr>عرض تقديمي في PowerPoint</vt:lpstr>
      <vt:lpstr>Hazardous Materials Divided to : </vt:lpstr>
      <vt:lpstr>عرض تقديمي في PowerPoint</vt:lpstr>
      <vt:lpstr>عرض تقديمي في PowerPoint</vt:lpstr>
      <vt:lpstr>How To Ship Hazardous Materials?</vt:lpstr>
      <vt:lpstr>عرض تقديمي في PowerPoint</vt:lpstr>
      <vt:lpstr>تذكر... السلامة أولاً!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2021-11-12T00:22:59Z</dcterms:created>
  <dcterms:modified xsi:type="dcterms:W3CDTF">2024-06-03T10:28:43Z</dcterms:modified>
</cp:coreProperties>
</file>