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FEE1-5B0B-49E6-A75E-FEAD5F1D2F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43EB-C8F9-4A79-BFDF-79A78688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4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FEE1-5B0B-49E6-A75E-FEAD5F1D2F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43EB-C8F9-4A79-BFDF-79A78688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3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FEE1-5B0B-49E6-A75E-FEAD5F1D2F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43EB-C8F9-4A79-BFDF-79A78688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FEE1-5B0B-49E6-A75E-FEAD5F1D2F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43EB-C8F9-4A79-BFDF-79A78688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3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FEE1-5B0B-49E6-A75E-FEAD5F1D2F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43EB-C8F9-4A79-BFDF-79A78688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FEE1-5B0B-49E6-A75E-FEAD5F1D2F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43EB-C8F9-4A79-BFDF-79A78688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FEE1-5B0B-49E6-A75E-FEAD5F1D2F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43EB-C8F9-4A79-BFDF-79A78688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FEE1-5B0B-49E6-A75E-FEAD5F1D2F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43EB-C8F9-4A79-BFDF-79A78688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5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FEE1-5B0B-49E6-A75E-FEAD5F1D2F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43EB-C8F9-4A79-BFDF-79A78688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4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FEE1-5B0B-49E6-A75E-FEAD5F1D2F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43EB-C8F9-4A79-BFDF-79A78688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3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FEE1-5B0B-49E6-A75E-FEAD5F1D2F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43EB-C8F9-4A79-BFDF-79A78688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3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EE1-5B0B-49E6-A75E-FEAD5F1D2F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43EB-C8F9-4A79-BFDF-79A78688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7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2"/>
          <a:stretch/>
        </p:blipFill>
        <p:spPr bwMode="auto">
          <a:xfrm>
            <a:off x="498475" y="1676400"/>
            <a:ext cx="8188325" cy="460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457200"/>
            <a:ext cx="57912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C00000"/>
                </a:solidFill>
                <a:ea typeface="Calibri"/>
                <a:cs typeface="Arial"/>
              </a:rPr>
              <a:t>Qualitative </a:t>
            </a:r>
            <a:r>
              <a:rPr lang="en-US" sz="3200" b="1" dirty="0">
                <a:solidFill>
                  <a:srgbClr val="C00000"/>
                </a:solidFill>
                <a:ea typeface="Calibri"/>
                <a:cs typeface="Arial"/>
              </a:rPr>
              <a:t>Inorganic Analysis</a:t>
            </a:r>
            <a:endParaRPr lang="en-US" sz="2000" dirty="0">
              <a:solidFill>
                <a:srgbClr val="C0000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7728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946150"/>
            <a:ext cx="72707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32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927100"/>
            <a:ext cx="7292975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260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950913"/>
            <a:ext cx="7339013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44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920750"/>
            <a:ext cx="7300913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11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942975"/>
            <a:ext cx="7323137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515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954088"/>
            <a:ext cx="732313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586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954088"/>
            <a:ext cx="73088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221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969963"/>
            <a:ext cx="7339013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982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73138"/>
            <a:ext cx="73152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16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984250"/>
            <a:ext cx="735330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23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300913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08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893763"/>
            <a:ext cx="7353300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07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904875"/>
            <a:ext cx="8512175" cy="50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78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950913"/>
            <a:ext cx="73533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13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927100"/>
            <a:ext cx="7285037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90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58850"/>
            <a:ext cx="7315200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62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89000"/>
            <a:ext cx="7315200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465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</Words>
  <Application>Microsoft Office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7</cp:revision>
  <dcterms:created xsi:type="dcterms:W3CDTF">2025-01-09T14:24:54Z</dcterms:created>
  <dcterms:modified xsi:type="dcterms:W3CDTF">2025-01-13T15:58:17Z</dcterms:modified>
</cp:coreProperties>
</file>