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90" d="100"/>
          <a:sy n="90" d="100"/>
        </p:scale>
        <p:origin x="-30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E98D-FC0B-4CA6-8C84-22645BCC76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E79C-AD33-496D-8102-D343AE69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3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E98D-FC0B-4CA6-8C84-22645BCC76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E79C-AD33-496D-8102-D343AE69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4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E98D-FC0B-4CA6-8C84-22645BCC76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E79C-AD33-496D-8102-D343AE69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1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E98D-FC0B-4CA6-8C84-22645BCC76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E79C-AD33-496D-8102-D343AE69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0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E98D-FC0B-4CA6-8C84-22645BCC76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E79C-AD33-496D-8102-D343AE69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2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E98D-FC0B-4CA6-8C84-22645BCC76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E79C-AD33-496D-8102-D343AE69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E98D-FC0B-4CA6-8C84-22645BCC76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E79C-AD33-496D-8102-D343AE69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9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E98D-FC0B-4CA6-8C84-22645BCC76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E79C-AD33-496D-8102-D343AE69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9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E98D-FC0B-4CA6-8C84-22645BCC76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E79C-AD33-496D-8102-D343AE69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6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E98D-FC0B-4CA6-8C84-22645BCC76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E79C-AD33-496D-8102-D343AE69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3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E98D-FC0B-4CA6-8C84-22645BCC76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E79C-AD33-496D-8102-D343AE69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3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4E98D-FC0B-4CA6-8C84-22645BCC76E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E79C-AD33-496D-8102-D343AE69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494" y="2558699"/>
            <a:ext cx="1077227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Qualitative Functional Group Analysis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0488"/>
            <a:ext cx="6553200" cy="66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5969" y="3428205"/>
            <a:ext cx="1730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https://www.youtube.com/watch?v=pehXI484Cwc</a:t>
            </a:r>
          </a:p>
        </p:txBody>
      </p:sp>
    </p:spTree>
    <p:extLst>
      <p:ext uri="{BB962C8B-B14F-4D97-AF65-F5344CB8AC3E}">
        <p14:creationId xmlns:p14="http://schemas.microsoft.com/office/powerpoint/2010/main" val="15726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51"/>
          <a:stretch/>
        </p:blipFill>
        <p:spPr bwMode="auto">
          <a:xfrm>
            <a:off x="3059113" y="681038"/>
            <a:ext cx="6073775" cy="261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1"/>
          <a:stretch/>
        </p:blipFill>
        <p:spPr bwMode="auto">
          <a:xfrm>
            <a:off x="1221846" y="3640666"/>
            <a:ext cx="6073775" cy="97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581" y="2804051"/>
            <a:ext cx="2382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https://www.youtube.com/watch?v=E2xNpSj_A4U</a:t>
            </a:r>
          </a:p>
        </p:txBody>
      </p:sp>
    </p:spTree>
    <p:extLst>
      <p:ext uri="{BB962C8B-B14F-4D97-AF65-F5344CB8AC3E}">
        <p14:creationId xmlns:p14="http://schemas.microsoft.com/office/powerpoint/2010/main" val="33496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49213"/>
            <a:ext cx="6569075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923" y="3237468"/>
            <a:ext cx="1381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https://www.youtube.com/watch?v=XopvgYTP_AI</a:t>
            </a:r>
          </a:p>
        </p:txBody>
      </p:sp>
    </p:spTree>
    <p:extLst>
      <p:ext uri="{BB962C8B-B14F-4D97-AF65-F5344CB8AC3E}">
        <p14:creationId xmlns:p14="http://schemas.microsoft.com/office/powerpoint/2010/main" val="13975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713" y="1171575"/>
            <a:ext cx="1900237" cy="15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60" y="671285"/>
            <a:ext cx="1168176" cy="1572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7338" y="3128963"/>
            <a:ext cx="1714500" cy="202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653" y="786580"/>
            <a:ext cx="2117260" cy="1372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5388" y="800100"/>
            <a:ext cx="3000375" cy="167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506" y="1218392"/>
            <a:ext cx="3471979" cy="835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13" y="3729773"/>
            <a:ext cx="2901491" cy="580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8161" y="2986780"/>
            <a:ext cx="2968221" cy="18423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1272" y="2905010"/>
            <a:ext cx="1438666" cy="2582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3835" y="787206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aldehyde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5937" y="786580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ketone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7418" y="566292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ether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8927" y="2630953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alcohol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4863" y="2800350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ester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48247" y="3129608"/>
            <a:ext cx="268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US" sz="3600" dirty="0" smtClean="0">
                <a:solidFill>
                  <a:srgbClr val="FF0000"/>
                </a:solidFill>
              </a:rPr>
              <a:t>arboxylic acid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8950" y="60577"/>
            <a:ext cx="621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F</a:t>
            </a:r>
            <a:r>
              <a:rPr lang="en-US" sz="3600" dirty="0" smtClean="0"/>
              <a:t>unctional  group class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8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657225"/>
            <a:ext cx="2828925" cy="201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30" y="904068"/>
            <a:ext cx="2030507" cy="1727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066" y="657225"/>
            <a:ext cx="2124582" cy="19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776" y="853565"/>
            <a:ext cx="2750810" cy="1939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973" y="3284498"/>
            <a:ext cx="1292403" cy="1846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602" y="3430556"/>
            <a:ext cx="932511" cy="15542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9339" y="3940423"/>
            <a:ext cx="2475879" cy="8842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9727" y="207235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amide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9577" y="207234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alkene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13755" y="57060"/>
            <a:ext cx="268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Acid (acyl) chloride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49" y="2722265"/>
            <a:ext cx="348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Aromatic=</a:t>
            </a:r>
            <a:r>
              <a:rPr lang="en-US" sz="3600" dirty="0" err="1" smtClean="0">
                <a:solidFill>
                  <a:srgbClr val="FF0000"/>
                </a:solidFill>
              </a:rPr>
              <a:t>arene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2602" y="2708250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amine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15451" y="3068652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thiol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975" y="1057276"/>
            <a:ext cx="362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</a:rPr>
              <a:t>RCOOR’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2974" y="2709862"/>
            <a:ext cx="362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err="1" smtClean="0">
                <a:solidFill>
                  <a:prstClr val="black"/>
                </a:solidFill>
              </a:rPr>
              <a:t>RCOCl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8688" y="1057276"/>
            <a:ext cx="362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</a:rPr>
              <a:t>ROR</a:t>
            </a:r>
            <a:r>
              <a:rPr lang="en-US" sz="4400" dirty="0">
                <a:solidFill>
                  <a:prstClr val="black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9" y="2709863"/>
            <a:ext cx="362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</a:rPr>
              <a:t>RCHO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1024" y="1057276"/>
            <a:ext cx="362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</a:rPr>
              <a:t>RCOR</a:t>
            </a:r>
            <a:r>
              <a:rPr lang="en-US" sz="4400" dirty="0">
                <a:solidFill>
                  <a:prstClr val="black"/>
                </a:solidFill>
              </a:rPr>
              <a:t>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2951" y="2709862"/>
            <a:ext cx="362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</a:rPr>
              <a:t>RCOOH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974" y="171450"/>
            <a:ext cx="660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Name that condensed form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813" y="1826717"/>
            <a:ext cx="298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ester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047" y="3479303"/>
            <a:ext cx="3550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Acyl chloride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3418" y="1762481"/>
            <a:ext cx="298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ether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3418" y="3479303"/>
            <a:ext cx="298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aldehyde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01023" y="1826716"/>
            <a:ext cx="298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ketone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62951" y="3593008"/>
            <a:ext cx="2986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</a:t>
            </a:r>
            <a:r>
              <a:rPr lang="en-US" sz="4400" dirty="0" smtClean="0">
                <a:solidFill>
                  <a:srgbClr val="FF0000"/>
                </a:solidFill>
              </a:rPr>
              <a:t>arboxylic acid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0" y="1138239"/>
            <a:ext cx="362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</a:rPr>
              <a:t>RCONH</a:t>
            </a:r>
            <a:r>
              <a:rPr lang="en-US" sz="4400" baseline="-25000" dirty="0" smtClean="0">
                <a:solidFill>
                  <a:prstClr val="black"/>
                </a:solidFill>
              </a:rPr>
              <a:t>2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8637" y="1138239"/>
            <a:ext cx="362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</a:rPr>
              <a:t>RR’C=CRR’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9650" y="1138239"/>
            <a:ext cx="2243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RCl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09650" y="2990852"/>
            <a:ext cx="362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</a:rPr>
              <a:t>ROH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8637" y="2990852"/>
            <a:ext cx="362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</a:rPr>
              <a:t>RSR’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7624" y="2990852"/>
            <a:ext cx="362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</a:rPr>
              <a:t>RNH</a:t>
            </a:r>
            <a:r>
              <a:rPr lang="en-US" sz="4400" baseline="-25000" dirty="0" smtClean="0">
                <a:solidFill>
                  <a:prstClr val="black"/>
                </a:solidFill>
              </a:rPr>
              <a:t>2</a:t>
            </a:r>
            <a:endParaRPr lang="en-US" sz="4400" baseline="-25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13" y="1826717"/>
            <a:ext cx="298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amide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8637" y="1826716"/>
            <a:ext cx="298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alkene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4399" y="1907680"/>
            <a:ext cx="298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Alkyl halide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813" y="3770266"/>
            <a:ext cx="298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alcohol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1" y="3770266"/>
            <a:ext cx="298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sulfide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6701" y="3764833"/>
            <a:ext cx="2986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Primary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amine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1" y="228600"/>
            <a:ext cx="10501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Do it backwards condensed </a:t>
            </a:r>
            <a:r>
              <a:rPr lang="en-US" sz="4400" dirty="0" smtClean="0">
                <a:sym typeface="Wingdings" panose="05000000000000000000" pitchFamily="2" charset="2"/>
              </a:rPr>
              <a:t> name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609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0305" y="167902"/>
            <a:ext cx="5388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Tests for Functional Groups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832920"/>
            <a:ext cx="8672513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878400"/>
            <a:ext cx="1896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https://www.youtube.com/watch?v=mxvB1xLmPI4</a:t>
            </a:r>
          </a:p>
        </p:txBody>
      </p:sp>
    </p:spTree>
    <p:extLst>
      <p:ext uri="{BB962C8B-B14F-4D97-AF65-F5344CB8AC3E}">
        <p14:creationId xmlns:p14="http://schemas.microsoft.com/office/powerpoint/2010/main" val="10270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90488"/>
            <a:ext cx="6607175" cy="66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3599" y="4853806"/>
            <a:ext cx="2121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https://www.youtube.com/watch?v=ZuAKxcxdDF8</a:t>
            </a:r>
          </a:p>
        </p:txBody>
      </p:sp>
    </p:spTree>
    <p:extLst>
      <p:ext uri="{BB962C8B-B14F-4D97-AF65-F5344CB8AC3E}">
        <p14:creationId xmlns:p14="http://schemas.microsoft.com/office/powerpoint/2010/main" val="3600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5243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Stop it Doc !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623888"/>
            <a:ext cx="662305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321" y="3243540"/>
            <a:ext cx="1874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</a:t>
            </a:r>
            <a:r>
              <a:rPr lang="en-US" dirty="0"/>
              <a:t>://www.youtube.com/watch?v=HSGlfbV7W84&amp;t=140s</a:t>
            </a:r>
          </a:p>
        </p:txBody>
      </p:sp>
    </p:spTree>
    <p:extLst>
      <p:ext uri="{BB962C8B-B14F-4D97-AF65-F5344CB8AC3E}">
        <p14:creationId xmlns:p14="http://schemas.microsoft.com/office/powerpoint/2010/main" val="26456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449263"/>
            <a:ext cx="6569075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2728" y="4177731"/>
            <a:ext cx="1987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https://www.youtube.com/watch?v=HSGlfbV7W84</a:t>
            </a:r>
          </a:p>
        </p:txBody>
      </p:sp>
    </p:spTree>
    <p:extLst>
      <p:ext uri="{BB962C8B-B14F-4D97-AF65-F5344CB8AC3E}">
        <p14:creationId xmlns:p14="http://schemas.microsoft.com/office/powerpoint/2010/main" val="33311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97</Words>
  <Application>Microsoft Office PowerPoint</Application>
  <PresentationFormat>Custom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Maher</cp:lastModifiedBy>
  <cp:revision>23</cp:revision>
  <dcterms:created xsi:type="dcterms:W3CDTF">2017-09-05T17:58:36Z</dcterms:created>
  <dcterms:modified xsi:type="dcterms:W3CDTF">2025-01-15T18:29:51Z</dcterms:modified>
</cp:coreProperties>
</file>