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2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4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1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01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9916E-00B9-4625-A863-7208105A93A1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1681-2833-41DF-8649-93D5ADEE0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61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73088"/>
            <a:ext cx="72088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4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62813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72675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6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919163"/>
            <a:ext cx="7267575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4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698500"/>
            <a:ext cx="7292975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595313"/>
            <a:ext cx="7415213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5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600075"/>
            <a:ext cx="7353300" cy="566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71513"/>
            <a:ext cx="7323137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03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17600"/>
            <a:ext cx="7353300" cy="462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8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10</cp:revision>
  <dcterms:created xsi:type="dcterms:W3CDTF">2024-12-23T20:46:14Z</dcterms:created>
  <dcterms:modified xsi:type="dcterms:W3CDTF">2025-01-15T18:30:59Z</dcterms:modified>
</cp:coreProperties>
</file>