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51C-9E32-44A7-913C-A42AC6CE085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1117-CF95-4DB2-9A8B-93735D01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51C-9E32-44A7-913C-A42AC6CE085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1117-CF95-4DB2-9A8B-93735D01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4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51C-9E32-44A7-913C-A42AC6CE085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1117-CF95-4DB2-9A8B-93735D01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4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51C-9E32-44A7-913C-A42AC6CE085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1117-CF95-4DB2-9A8B-93735D01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6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51C-9E32-44A7-913C-A42AC6CE085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1117-CF95-4DB2-9A8B-93735D01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1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51C-9E32-44A7-913C-A42AC6CE085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1117-CF95-4DB2-9A8B-93735D01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5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51C-9E32-44A7-913C-A42AC6CE085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1117-CF95-4DB2-9A8B-93735D01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0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51C-9E32-44A7-913C-A42AC6CE085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1117-CF95-4DB2-9A8B-93735D01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51C-9E32-44A7-913C-A42AC6CE085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1117-CF95-4DB2-9A8B-93735D01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51C-9E32-44A7-913C-A42AC6CE085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1117-CF95-4DB2-9A8B-93735D01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51C-9E32-44A7-913C-A42AC6CE085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1117-CF95-4DB2-9A8B-93735D01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1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DC51C-9E32-44A7-913C-A42AC6CE085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1117-CF95-4DB2-9A8B-93735D01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7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608013"/>
            <a:ext cx="7377113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8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577850"/>
            <a:ext cx="6980237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581025"/>
            <a:ext cx="7331075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0"/>
            <a:ext cx="1668750" cy="161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375" y="4378796"/>
            <a:ext cx="1321025" cy="189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038225"/>
            <a:ext cx="7262813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8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561975"/>
            <a:ext cx="7346950" cy="573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2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554038"/>
            <a:ext cx="7377113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3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706438"/>
            <a:ext cx="7323137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9788"/>
            <a:ext cx="7315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4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600075"/>
            <a:ext cx="7445375" cy="566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5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304800"/>
            <a:ext cx="4892675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r="25234"/>
          <a:stretch/>
        </p:blipFill>
        <p:spPr bwMode="auto">
          <a:xfrm>
            <a:off x="4495800" y="1219200"/>
            <a:ext cx="46482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0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</cp:revision>
  <dcterms:created xsi:type="dcterms:W3CDTF">2025-01-15T18:24:48Z</dcterms:created>
  <dcterms:modified xsi:type="dcterms:W3CDTF">2025-01-15T18:31:17Z</dcterms:modified>
</cp:coreProperties>
</file>