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65" d="100"/>
          <a:sy n="65" d="100"/>
        </p:scale>
        <p:origin x="-1296" y="-6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08/06/1445</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08/06/1445</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08/06/1445</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08/06/1445</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08/06/1445</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1B8ABB09-4A1D-463E-8065-109CC2B7EFAA}" type="datetimeFigureOut">
              <a:rPr lang="ar-SA" smtClean="0"/>
              <a:t>08/06/1445</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1B8ABB09-4A1D-463E-8065-109CC2B7EFAA}" type="datetimeFigureOut">
              <a:rPr lang="ar-SA" smtClean="0"/>
              <a:t>08/06/1445</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1B8ABB09-4A1D-463E-8065-109CC2B7EFAA}" type="datetimeFigureOut">
              <a:rPr lang="ar-SA" smtClean="0"/>
              <a:t>08/06/1445</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t>08/06/1445</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08/06/1445</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08/06/1445</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B8ABB09-4A1D-463E-8065-109CC2B7EFAA}" type="datetimeFigureOut">
              <a:rPr lang="ar-SA" smtClean="0"/>
              <a:t>08/06/1445</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B34F065-1154-456A-91E3-76DE8E75E17B}"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827584" y="2924944"/>
            <a:ext cx="7772400" cy="936104"/>
          </a:xfrm>
        </p:spPr>
        <p:txBody>
          <a:bodyPr>
            <a:normAutofit fontScale="90000"/>
          </a:bodyPr>
          <a:lstStyle/>
          <a:p>
            <a:pPr rtl="0"/>
            <a:r>
              <a:rPr lang="en-US" dirty="0" smtClean="0"/>
              <a:t>Department of medical </a:t>
            </a:r>
            <a:r>
              <a:rPr lang="en-US" sz="3600" dirty="0" smtClean="0"/>
              <a:t>biotechnology</a:t>
            </a:r>
            <a:endParaRPr lang="en-US" sz="3600" dirty="0"/>
          </a:p>
        </p:txBody>
      </p:sp>
      <p:sp>
        <p:nvSpPr>
          <p:cNvPr id="3" name="عنوان فرعي 2"/>
          <p:cNvSpPr>
            <a:spLocks noGrp="1"/>
          </p:cNvSpPr>
          <p:nvPr>
            <p:ph type="subTitle" idx="1"/>
          </p:nvPr>
        </p:nvSpPr>
        <p:spPr/>
        <p:txBody>
          <a:bodyPr>
            <a:normAutofit fontScale="85000" lnSpcReduction="20000"/>
          </a:bodyPr>
          <a:lstStyle/>
          <a:p>
            <a:r>
              <a:rPr lang="en-US" b="1" dirty="0"/>
              <a:t>English</a:t>
            </a:r>
          </a:p>
          <a:p>
            <a:r>
              <a:rPr lang="en-US" b="1" dirty="0"/>
              <a:t>1 stage</a:t>
            </a:r>
          </a:p>
          <a:p>
            <a:r>
              <a:rPr lang="en-US" b="1" dirty="0"/>
              <a:t>By</a:t>
            </a:r>
          </a:p>
          <a:p>
            <a:r>
              <a:rPr lang="en-US" b="1" dirty="0"/>
              <a:t>Asst.lest.murtada hamid hamza</a:t>
            </a:r>
          </a:p>
          <a:p>
            <a:endParaRPr lang="en-US" dirty="0"/>
          </a:p>
        </p:txBody>
      </p:sp>
      <p:pic>
        <p:nvPicPr>
          <p:cNvPr id="4" name="صورة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951095" y="-14404"/>
            <a:ext cx="2952328" cy="3195724"/>
          </a:xfrm>
          <a:prstGeom prst="rect">
            <a:avLst/>
          </a:prstGeom>
        </p:spPr>
      </p:pic>
    </p:spTree>
    <p:extLst>
      <p:ext uri="{BB962C8B-B14F-4D97-AF65-F5344CB8AC3E}">
        <p14:creationId xmlns:p14="http://schemas.microsoft.com/office/powerpoint/2010/main" val="35768095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a:t>present continuous tense</a:t>
            </a:r>
          </a:p>
        </p:txBody>
      </p:sp>
      <p:sp>
        <p:nvSpPr>
          <p:cNvPr id="3" name="عنصر نائب للمحتوى 2"/>
          <p:cNvSpPr>
            <a:spLocks noGrp="1"/>
          </p:cNvSpPr>
          <p:nvPr>
            <p:ph idx="1"/>
          </p:nvPr>
        </p:nvSpPr>
        <p:spPr/>
        <p:txBody>
          <a:bodyPr>
            <a:normAutofit fontScale="85000" lnSpcReduction="20000"/>
          </a:bodyPr>
          <a:lstStyle/>
          <a:p>
            <a:pPr marL="0" indent="0" algn="l" rtl="0">
              <a:buNone/>
            </a:pPr>
            <a:r>
              <a:rPr lang="en-US" dirty="0" smtClean="0"/>
              <a:t>present </a:t>
            </a:r>
            <a:r>
              <a:rPr lang="en-US" dirty="0"/>
              <a:t>continuous </a:t>
            </a:r>
            <a:r>
              <a:rPr lang="en-US" dirty="0" smtClean="0"/>
              <a:t>tense: </a:t>
            </a:r>
            <a:r>
              <a:rPr lang="en-US" dirty="0"/>
              <a:t>i</a:t>
            </a:r>
            <a:r>
              <a:rPr lang="en-US" dirty="0" smtClean="0"/>
              <a:t>s </a:t>
            </a:r>
            <a:r>
              <a:rPr lang="en-US" dirty="0"/>
              <a:t>used to describe actions that are happening right now or are </a:t>
            </a:r>
            <a:r>
              <a:rPr lang="en-US" dirty="0" smtClean="0"/>
              <a:t>currently in progress.</a:t>
            </a:r>
          </a:p>
          <a:p>
            <a:pPr marL="0" indent="0" algn="l" rtl="0">
              <a:buNone/>
            </a:pPr>
            <a:endParaRPr lang="en-US" dirty="0" smtClean="0"/>
          </a:p>
          <a:p>
            <a:pPr marL="0" indent="0" algn="l" rtl="0">
              <a:buNone/>
            </a:pPr>
            <a:r>
              <a:rPr lang="en-US" dirty="0" smtClean="0"/>
              <a:t>S +(is , are, am ) + V ( ING) + C……..  </a:t>
            </a:r>
          </a:p>
          <a:p>
            <a:pPr marL="0" indent="0" algn="l" rtl="0">
              <a:buNone/>
            </a:pPr>
            <a:endParaRPr lang="en-US" dirty="0" smtClean="0"/>
          </a:p>
          <a:p>
            <a:pPr marL="0" indent="0" algn="l" rtl="0">
              <a:buNone/>
            </a:pPr>
            <a:r>
              <a:rPr lang="en-US" dirty="0" smtClean="0"/>
              <a:t>for ex.</a:t>
            </a:r>
          </a:p>
          <a:p>
            <a:pPr marL="0" indent="0" algn="l" rtl="0">
              <a:buNone/>
            </a:pPr>
            <a:r>
              <a:rPr lang="en-US" dirty="0"/>
              <a:t>.</a:t>
            </a:r>
            <a:r>
              <a:rPr lang="en-US" dirty="0" smtClean="0"/>
              <a:t>She </a:t>
            </a:r>
            <a:r>
              <a:rPr lang="en-US" dirty="0"/>
              <a:t>is reading a book</a:t>
            </a:r>
            <a:r>
              <a:rPr lang="en-US" dirty="0" smtClean="0"/>
              <a:t>.</a:t>
            </a:r>
            <a:endParaRPr lang="en-US" dirty="0"/>
          </a:p>
          <a:p>
            <a:pPr marL="0" indent="0" algn="l" rtl="0">
              <a:buNone/>
            </a:pPr>
            <a:r>
              <a:rPr lang="en-US" dirty="0" smtClean="0"/>
              <a:t>.They </a:t>
            </a:r>
            <a:r>
              <a:rPr lang="en-US" dirty="0"/>
              <a:t>are playing soccer in the park</a:t>
            </a:r>
            <a:r>
              <a:rPr lang="en-US" dirty="0" smtClean="0"/>
              <a:t>.</a:t>
            </a:r>
            <a:endParaRPr lang="en-US" dirty="0"/>
          </a:p>
          <a:p>
            <a:pPr marL="0" indent="0" algn="l" rtl="0">
              <a:buNone/>
            </a:pPr>
            <a:r>
              <a:rPr lang="en-US" dirty="0" smtClean="0"/>
              <a:t>.I </a:t>
            </a:r>
            <a:r>
              <a:rPr lang="en-US" dirty="0"/>
              <a:t>am writing an email to my friend</a:t>
            </a:r>
            <a:r>
              <a:rPr lang="en-US" dirty="0" smtClean="0"/>
              <a:t>.</a:t>
            </a:r>
            <a:endParaRPr lang="en-US" dirty="0"/>
          </a:p>
          <a:p>
            <a:pPr marL="0" indent="0" algn="l" rtl="0">
              <a:buNone/>
            </a:pPr>
            <a:r>
              <a:rPr lang="en-US" dirty="0" smtClean="0"/>
              <a:t>.The </a:t>
            </a:r>
            <a:r>
              <a:rPr lang="en-US" dirty="0"/>
              <a:t>dog is chasing its tail</a:t>
            </a:r>
            <a:r>
              <a:rPr lang="en-US" dirty="0" smtClean="0"/>
              <a:t>.</a:t>
            </a:r>
            <a:endParaRPr lang="en-US" dirty="0"/>
          </a:p>
          <a:p>
            <a:pPr marL="0" indent="0" algn="l" rtl="0">
              <a:buNone/>
            </a:pPr>
            <a:r>
              <a:rPr lang="en-US" dirty="0" smtClean="0"/>
              <a:t>.He </a:t>
            </a:r>
            <a:r>
              <a:rPr lang="en-US" dirty="0"/>
              <a:t>is studying for his upcoming </a:t>
            </a:r>
            <a:r>
              <a:rPr lang="en-US" dirty="0" smtClean="0"/>
              <a:t>exam.</a:t>
            </a:r>
          </a:p>
        </p:txBody>
      </p:sp>
    </p:spTree>
    <p:extLst>
      <p:ext uri="{BB962C8B-B14F-4D97-AF65-F5344CB8AC3E}">
        <p14:creationId xmlns:p14="http://schemas.microsoft.com/office/powerpoint/2010/main" val="23945664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a:t> </a:t>
            </a:r>
            <a:r>
              <a:rPr lang="en-US" dirty="0" smtClean="0"/>
              <a:t>Question</a:t>
            </a:r>
            <a:endParaRPr lang="en-US" dirty="0"/>
          </a:p>
        </p:txBody>
      </p:sp>
      <p:sp>
        <p:nvSpPr>
          <p:cNvPr id="3" name="عنصر نائب للمحتوى 2"/>
          <p:cNvSpPr>
            <a:spLocks noGrp="1"/>
          </p:cNvSpPr>
          <p:nvPr>
            <p:ph idx="1"/>
          </p:nvPr>
        </p:nvSpPr>
        <p:spPr/>
        <p:txBody>
          <a:bodyPr>
            <a:normAutofit fontScale="77500" lnSpcReduction="20000"/>
          </a:bodyPr>
          <a:lstStyle/>
          <a:p>
            <a:pPr algn="l" rtl="0"/>
            <a:r>
              <a:rPr lang="en-US" dirty="0"/>
              <a:t>In the present continuous tense, questions are formed by using the present tense of the verb "to be" (am, is, are) at the beginning of the sentence, followed by the subject, and then the base form of the main verb plus </a:t>
            </a:r>
            <a:r>
              <a:rPr lang="en-US" dirty="0" smtClean="0"/>
              <a:t>-</a:t>
            </a:r>
            <a:r>
              <a:rPr lang="en-US" dirty="0"/>
              <a:t>ing</a:t>
            </a:r>
            <a:r>
              <a:rPr lang="en-US" dirty="0" smtClean="0"/>
              <a:t>.</a:t>
            </a:r>
            <a:endParaRPr lang="en-US" dirty="0"/>
          </a:p>
          <a:p>
            <a:pPr algn="l" rtl="0"/>
            <a:endParaRPr lang="en-US" dirty="0" smtClean="0"/>
          </a:p>
          <a:p>
            <a:pPr algn="l" rtl="0"/>
            <a:r>
              <a:rPr lang="en-US" dirty="0" smtClean="0"/>
              <a:t>EX</a:t>
            </a:r>
            <a:endParaRPr lang="en-US" dirty="0"/>
          </a:p>
          <a:p>
            <a:pPr algn="l" rtl="0"/>
            <a:r>
              <a:rPr lang="en-US" dirty="0" smtClean="0"/>
              <a:t>What </a:t>
            </a:r>
            <a:r>
              <a:rPr lang="en-US" dirty="0"/>
              <a:t>are you doing this weekend</a:t>
            </a:r>
            <a:r>
              <a:rPr lang="en-US" dirty="0" smtClean="0"/>
              <a:t>?</a:t>
            </a:r>
            <a:endParaRPr lang="en-US" dirty="0"/>
          </a:p>
          <a:p>
            <a:pPr algn="l" rtl="0"/>
            <a:r>
              <a:rPr lang="en-US" dirty="0" smtClean="0"/>
              <a:t>Is </a:t>
            </a:r>
            <a:r>
              <a:rPr lang="en-US" dirty="0"/>
              <a:t>she coming to the party tonight</a:t>
            </a:r>
            <a:r>
              <a:rPr lang="en-US" dirty="0" smtClean="0"/>
              <a:t>?</a:t>
            </a:r>
            <a:endParaRPr lang="en-US" dirty="0"/>
          </a:p>
          <a:p>
            <a:pPr algn="l" rtl="0"/>
            <a:r>
              <a:rPr lang="en-US" dirty="0" smtClean="0"/>
              <a:t>Are </a:t>
            </a:r>
            <a:r>
              <a:rPr lang="en-US" dirty="0"/>
              <a:t>they studying for their test</a:t>
            </a:r>
            <a:r>
              <a:rPr lang="en-US" dirty="0" smtClean="0"/>
              <a:t>?</a:t>
            </a:r>
            <a:endParaRPr lang="en-US" dirty="0"/>
          </a:p>
          <a:p>
            <a:pPr algn="l" rtl="0"/>
            <a:r>
              <a:rPr lang="en-US" dirty="0" smtClean="0"/>
              <a:t>Why </a:t>
            </a:r>
            <a:r>
              <a:rPr lang="en-US" dirty="0"/>
              <a:t>are you wearing a coat indoors</a:t>
            </a:r>
            <a:r>
              <a:rPr lang="en-US" dirty="0" smtClean="0"/>
              <a:t>?</a:t>
            </a:r>
            <a:endParaRPr lang="en-US" dirty="0"/>
          </a:p>
          <a:p>
            <a:pPr algn="l" rtl="0"/>
            <a:r>
              <a:rPr lang="en-US" dirty="0" smtClean="0"/>
              <a:t>What </a:t>
            </a:r>
            <a:r>
              <a:rPr lang="en-US" dirty="0"/>
              <a:t>time are you leaving for the airport</a:t>
            </a:r>
            <a:r>
              <a:rPr lang="en-US" dirty="0" smtClean="0"/>
              <a:t>?</a:t>
            </a:r>
            <a:endParaRPr lang="en-US" dirty="0"/>
          </a:p>
        </p:txBody>
      </p:sp>
    </p:spTree>
    <p:extLst>
      <p:ext uri="{BB962C8B-B14F-4D97-AF65-F5344CB8AC3E}">
        <p14:creationId xmlns:p14="http://schemas.microsoft.com/office/powerpoint/2010/main" val="37258034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a:t>Present continuous negotiation</a:t>
            </a:r>
          </a:p>
        </p:txBody>
      </p:sp>
      <p:sp>
        <p:nvSpPr>
          <p:cNvPr id="3" name="عنصر نائب للمحتوى 2"/>
          <p:cNvSpPr>
            <a:spLocks noGrp="1"/>
          </p:cNvSpPr>
          <p:nvPr>
            <p:ph idx="1"/>
          </p:nvPr>
        </p:nvSpPr>
        <p:spPr/>
        <p:txBody>
          <a:bodyPr>
            <a:normAutofit fontScale="92500" lnSpcReduction="20000"/>
          </a:bodyPr>
          <a:lstStyle/>
          <a:p>
            <a:pPr algn="l" rtl="0"/>
            <a:r>
              <a:rPr lang="en-US" dirty="0"/>
              <a:t>Present continuous negotiation refers to using the present continuous tense in a negotiation context to discuss ongoing or current situations, actions, or plans</a:t>
            </a:r>
            <a:r>
              <a:rPr lang="en-US" dirty="0" smtClean="0"/>
              <a:t>.</a:t>
            </a:r>
          </a:p>
          <a:p>
            <a:pPr algn="l" rtl="0"/>
            <a:r>
              <a:rPr lang="en-US" dirty="0" smtClean="0"/>
              <a:t>EX</a:t>
            </a:r>
          </a:p>
          <a:p>
            <a:pPr algn="l" rtl="0"/>
            <a:r>
              <a:rPr lang="en-US" dirty="0" smtClean="0"/>
              <a:t>She </a:t>
            </a:r>
            <a:r>
              <a:rPr lang="en-US" dirty="0"/>
              <a:t>is not watching TV right now</a:t>
            </a:r>
            <a:r>
              <a:rPr lang="en-US" dirty="0" smtClean="0"/>
              <a:t>.</a:t>
            </a:r>
            <a:endParaRPr lang="en-US" dirty="0"/>
          </a:p>
          <a:p>
            <a:pPr algn="l" rtl="0"/>
            <a:r>
              <a:rPr lang="en-US" dirty="0" smtClean="0"/>
              <a:t>They </a:t>
            </a:r>
            <a:r>
              <a:rPr lang="en-US" dirty="0"/>
              <a:t>are not eating dinner at the moment</a:t>
            </a:r>
            <a:r>
              <a:rPr lang="en-US" dirty="0" smtClean="0"/>
              <a:t>.</a:t>
            </a:r>
            <a:endParaRPr lang="en-US" dirty="0"/>
          </a:p>
          <a:p>
            <a:pPr algn="l" rtl="0"/>
            <a:r>
              <a:rPr lang="en-US" dirty="0" smtClean="0"/>
              <a:t>I </a:t>
            </a:r>
            <a:r>
              <a:rPr lang="en-US" dirty="0"/>
              <a:t>am not running in the race this weekend</a:t>
            </a:r>
            <a:r>
              <a:rPr lang="en-US" dirty="0" smtClean="0"/>
              <a:t>.</a:t>
            </a:r>
            <a:endParaRPr lang="en-US" dirty="0"/>
          </a:p>
          <a:p>
            <a:pPr algn="l" rtl="0"/>
            <a:r>
              <a:rPr lang="en-US" dirty="0" smtClean="0"/>
              <a:t>He </a:t>
            </a:r>
            <a:r>
              <a:rPr lang="en-US" dirty="0"/>
              <a:t>is not playing video games at the moment</a:t>
            </a:r>
            <a:r>
              <a:rPr lang="en-US" dirty="0" smtClean="0"/>
              <a:t>.</a:t>
            </a:r>
            <a:endParaRPr lang="en-US" dirty="0"/>
          </a:p>
          <a:p>
            <a:pPr algn="l" rtl="0"/>
            <a:r>
              <a:rPr lang="en-US" dirty="0" smtClean="0"/>
              <a:t>We </a:t>
            </a:r>
            <a:r>
              <a:rPr lang="en-US" dirty="0"/>
              <a:t>are not studying chemistry tonight</a:t>
            </a:r>
            <a:r>
              <a:rPr lang="en-US" dirty="0" smtClean="0"/>
              <a:t>.</a:t>
            </a:r>
            <a:endParaRPr lang="en-US" dirty="0"/>
          </a:p>
          <a:p>
            <a:pPr algn="l" rtl="0"/>
            <a:endParaRPr lang="en-US" dirty="0"/>
          </a:p>
          <a:p>
            <a:pPr algn="l" rtl="0"/>
            <a:endParaRPr lang="en-US" dirty="0" smtClean="0"/>
          </a:p>
          <a:p>
            <a:pPr algn="l" rtl="0"/>
            <a:endParaRPr lang="en-US" dirty="0"/>
          </a:p>
        </p:txBody>
      </p:sp>
    </p:spTree>
    <p:extLst>
      <p:ext uri="{BB962C8B-B14F-4D97-AF65-F5344CB8AC3E}">
        <p14:creationId xmlns:p14="http://schemas.microsoft.com/office/powerpoint/2010/main" val="29261137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a:t>past continuous tense</a:t>
            </a:r>
          </a:p>
        </p:txBody>
      </p:sp>
      <p:sp>
        <p:nvSpPr>
          <p:cNvPr id="3" name="عنصر نائب للمحتوى 2"/>
          <p:cNvSpPr>
            <a:spLocks noGrp="1"/>
          </p:cNvSpPr>
          <p:nvPr>
            <p:ph idx="1"/>
          </p:nvPr>
        </p:nvSpPr>
        <p:spPr/>
        <p:txBody>
          <a:bodyPr>
            <a:normAutofit fontScale="77500" lnSpcReduction="20000"/>
          </a:bodyPr>
          <a:lstStyle/>
          <a:p>
            <a:pPr marL="0" indent="0" algn="l" rtl="0">
              <a:buNone/>
            </a:pPr>
            <a:r>
              <a:rPr lang="en-US" dirty="0" smtClean="0"/>
              <a:t>past </a:t>
            </a:r>
            <a:r>
              <a:rPr lang="en-US" dirty="0"/>
              <a:t>continuous tense is used to describe ongoing actions or events that were happening at a specific point in the past. </a:t>
            </a:r>
          </a:p>
          <a:p>
            <a:pPr marL="0" indent="0" algn="l" rtl="0">
              <a:buNone/>
            </a:pPr>
            <a:r>
              <a:rPr lang="en-US" dirty="0" smtClean="0"/>
              <a:t> examples:</a:t>
            </a:r>
          </a:p>
          <a:p>
            <a:pPr marL="0" indent="0" algn="l" rtl="0">
              <a:buNone/>
            </a:pPr>
            <a:r>
              <a:rPr lang="en-US" dirty="0"/>
              <a:t>She was studying when the power went out. (ongoing action interrupted by another event)</a:t>
            </a:r>
          </a:p>
          <a:p>
            <a:pPr marL="0" indent="0" algn="l" rtl="0">
              <a:buNone/>
            </a:pPr>
            <a:r>
              <a:rPr lang="en-US" dirty="0"/>
              <a:t>I was watching TV while they were cooking dinner. (two ongoing actions happening simultaneously)</a:t>
            </a:r>
          </a:p>
          <a:p>
            <a:pPr marL="0" indent="0" algn="l" rtl="0">
              <a:buNone/>
            </a:pPr>
            <a:r>
              <a:rPr lang="en-US" dirty="0"/>
              <a:t>They were playing soccer when it started raining. (an ongoing action that was interrupted)</a:t>
            </a:r>
          </a:p>
          <a:p>
            <a:pPr marL="0" indent="0" algn="l" rtl="0">
              <a:buNone/>
            </a:pPr>
            <a:r>
              <a:rPr lang="en-US" dirty="0"/>
              <a:t>He was reading a book at 8 PM last night. (specific time reference for an ongoing action)</a:t>
            </a:r>
          </a:p>
          <a:p>
            <a:pPr marL="0" indent="0" algn="l" rtl="0">
              <a:buNone/>
            </a:pPr>
            <a:r>
              <a:rPr lang="en-US" dirty="0"/>
              <a:t>We were walking in the park when we saw them. (describing an ongoing action in the past)</a:t>
            </a:r>
            <a:endParaRPr lang="en-US" dirty="0" smtClean="0"/>
          </a:p>
        </p:txBody>
      </p:sp>
    </p:spTree>
    <p:extLst>
      <p:ext uri="{BB962C8B-B14F-4D97-AF65-F5344CB8AC3E}">
        <p14:creationId xmlns:p14="http://schemas.microsoft.com/office/powerpoint/2010/main" val="4983383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a:t> Question</a:t>
            </a:r>
          </a:p>
        </p:txBody>
      </p:sp>
      <p:sp>
        <p:nvSpPr>
          <p:cNvPr id="3" name="عنصر نائب للمحتوى 2"/>
          <p:cNvSpPr>
            <a:spLocks noGrp="1"/>
          </p:cNvSpPr>
          <p:nvPr>
            <p:ph idx="1"/>
          </p:nvPr>
        </p:nvSpPr>
        <p:spPr/>
        <p:txBody>
          <a:bodyPr>
            <a:normAutofit fontScale="70000" lnSpcReduction="20000"/>
          </a:bodyPr>
          <a:lstStyle/>
          <a:p>
            <a:pPr algn="l" rtl="0"/>
            <a:r>
              <a:rPr lang="en-US" dirty="0"/>
              <a:t>In questions using the past continuous tense, </a:t>
            </a:r>
            <a:r>
              <a:rPr lang="en-US" dirty="0" smtClean="0"/>
              <a:t>(was/were) </a:t>
            </a:r>
            <a:r>
              <a:rPr lang="en-US" dirty="0"/>
              <a:t>comes before the subject, followed by the present participle of the verb. </a:t>
            </a:r>
          </a:p>
          <a:p>
            <a:pPr algn="l" rtl="0"/>
            <a:r>
              <a:rPr lang="en-US" dirty="0" smtClean="0"/>
              <a:t> </a:t>
            </a:r>
            <a:r>
              <a:rPr lang="en-US" dirty="0"/>
              <a:t>examples:</a:t>
            </a:r>
          </a:p>
          <a:p>
            <a:pPr algn="l" rtl="0"/>
            <a:endParaRPr lang="en-US" dirty="0"/>
          </a:p>
          <a:p>
            <a:pPr algn="l" rtl="0"/>
            <a:r>
              <a:rPr lang="en-US" dirty="0"/>
              <a:t>Was she studying when you called her?</a:t>
            </a:r>
          </a:p>
          <a:p>
            <a:pPr algn="l" rtl="0"/>
            <a:r>
              <a:rPr lang="en-US" dirty="0"/>
              <a:t>Were they playing basketball at that time?</a:t>
            </a:r>
          </a:p>
          <a:p>
            <a:pPr algn="l" rtl="0"/>
            <a:r>
              <a:rPr lang="en-US" dirty="0"/>
              <a:t>Was I watching TV when you arrived?</a:t>
            </a:r>
          </a:p>
          <a:p>
            <a:pPr algn="l" rtl="0"/>
            <a:r>
              <a:rPr lang="en-US" dirty="0"/>
              <a:t>Was he working on the project yesterday afternoon?</a:t>
            </a:r>
          </a:p>
          <a:p>
            <a:pPr algn="l" rtl="0"/>
            <a:r>
              <a:rPr lang="en-US" dirty="0"/>
              <a:t>Were we waiting for the bus when it arrived</a:t>
            </a:r>
            <a:r>
              <a:rPr lang="en-US" dirty="0" smtClean="0"/>
              <a:t>?</a:t>
            </a:r>
          </a:p>
          <a:p>
            <a:pPr algn="l" rtl="0"/>
            <a:endParaRPr lang="en-US" dirty="0"/>
          </a:p>
          <a:p>
            <a:pPr marL="0" indent="0" algn="l" rtl="0">
              <a:buNone/>
            </a:pPr>
            <a:endParaRPr lang="en-US" dirty="0"/>
          </a:p>
          <a:p>
            <a:pPr marL="0" indent="0" algn="l" rtl="0">
              <a:buNone/>
            </a:pPr>
            <a:r>
              <a:rPr lang="en-US" dirty="0"/>
              <a:t>*</a:t>
            </a:r>
            <a:r>
              <a:rPr lang="en-US" dirty="0" smtClean="0"/>
              <a:t>These </a:t>
            </a:r>
            <a:r>
              <a:rPr lang="en-US" dirty="0"/>
              <a:t>examples show how questions in the past continuous tense are formed to inquire about ongoing actions that were happening at a specific point in the past.</a:t>
            </a:r>
          </a:p>
        </p:txBody>
      </p:sp>
    </p:spTree>
    <p:extLst>
      <p:ext uri="{BB962C8B-B14F-4D97-AF65-F5344CB8AC3E}">
        <p14:creationId xmlns:p14="http://schemas.microsoft.com/office/powerpoint/2010/main" val="8032967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a:t> </a:t>
            </a:r>
            <a:r>
              <a:rPr lang="en-US" dirty="0" smtClean="0"/>
              <a:t>Negative </a:t>
            </a:r>
            <a:endParaRPr lang="en-US" dirty="0"/>
          </a:p>
        </p:txBody>
      </p:sp>
      <p:sp>
        <p:nvSpPr>
          <p:cNvPr id="3" name="عنصر نائب للمحتوى 2"/>
          <p:cNvSpPr>
            <a:spLocks noGrp="1"/>
          </p:cNvSpPr>
          <p:nvPr>
            <p:ph idx="1"/>
          </p:nvPr>
        </p:nvSpPr>
        <p:spPr/>
        <p:txBody>
          <a:bodyPr>
            <a:normAutofit fontScale="62500" lnSpcReduction="20000"/>
          </a:bodyPr>
          <a:lstStyle/>
          <a:p>
            <a:pPr marL="0" indent="0" algn="l" rtl="0">
              <a:buNone/>
            </a:pPr>
            <a:r>
              <a:rPr lang="en-US" dirty="0"/>
              <a:t>T</a:t>
            </a:r>
            <a:r>
              <a:rPr lang="en-US" dirty="0" smtClean="0"/>
              <a:t>he </a:t>
            </a:r>
            <a:r>
              <a:rPr lang="en-US" dirty="0"/>
              <a:t>negative form of the past continuous tense involves using </a:t>
            </a:r>
            <a:r>
              <a:rPr lang="en-US" dirty="0" smtClean="0"/>
              <a:t>(was/were not) </a:t>
            </a:r>
            <a:r>
              <a:rPr lang="en-US" dirty="0"/>
              <a:t>+ the present participle of the verb. </a:t>
            </a:r>
          </a:p>
          <a:p>
            <a:pPr marL="0" indent="0" algn="l" rtl="0">
              <a:buNone/>
            </a:pPr>
            <a:r>
              <a:rPr lang="en-US" dirty="0" smtClean="0"/>
              <a:t> </a:t>
            </a:r>
            <a:r>
              <a:rPr lang="en-US" dirty="0"/>
              <a:t>examples:</a:t>
            </a:r>
          </a:p>
          <a:p>
            <a:pPr marL="0" indent="0" algn="l" rtl="0">
              <a:buNone/>
            </a:pPr>
            <a:endParaRPr lang="en-US" dirty="0"/>
          </a:p>
          <a:p>
            <a:pPr marL="0" indent="0" algn="l" rtl="0">
              <a:buNone/>
            </a:pPr>
            <a:r>
              <a:rPr lang="en-US" dirty="0"/>
              <a:t>She was not studying when I called her. (denying an ongoing action)</a:t>
            </a:r>
          </a:p>
          <a:p>
            <a:pPr marL="0" indent="0" algn="l" rtl="0">
              <a:buNone/>
            </a:pPr>
            <a:r>
              <a:rPr lang="en-US" dirty="0"/>
              <a:t>They were not playing basketball at that time. (stating the absence of an ongoing action)</a:t>
            </a:r>
          </a:p>
          <a:p>
            <a:pPr marL="0" indent="0" algn="l" rtl="0">
              <a:buNone/>
            </a:pPr>
            <a:r>
              <a:rPr lang="en-US" dirty="0"/>
              <a:t>I was not watching TV when the guests arrived. (denying an ongoing action)</a:t>
            </a:r>
          </a:p>
          <a:p>
            <a:pPr marL="0" indent="0" algn="l" rtl="0">
              <a:buNone/>
            </a:pPr>
            <a:r>
              <a:rPr lang="en-US" dirty="0"/>
              <a:t>He was not working on the project yesterday afternoon. (stating the absence of an ongoing action)</a:t>
            </a:r>
          </a:p>
          <a:p>
            <a:pPr marL="0" indent="0" algn="l" rtl="0">
              <a:buNone/>
            </a:pPr>
            <a:r>
              <a:rPr lang="en-US" dirty="0"/>
              <a:t>We were not waiting for the bus when it arrived. (denying an ongoing action)</a:t>
            </a:r>
          </a:p>
          <a:p>
            <a:pPr marL="0" indent="0" algn="l" rtl="0">
              <a:buNone/>
            </a:pPr>
            <a:r>
              <a:rPr lang="en-US" dirty="0"/>
              <a:t>These examples illustrate how the negative form of the past continuous tense is used to deny or indicate the absence of ongoing actions in the past.</a:t>
            </a:r>
          </a:p>
        </p:txBody>
      </p:sp>
    </p:spTree>
    <p:extLst>
      <p:ext uri="{BB962C8B-B14F-4D97-AF65-F5344CB8AC3E}">
        <p14:creationId xmlns:p14="http://schemas.microsoft.com/office/powerpoint/2010/main" val="3594225321"/>
      </p:ext>
    </p:extLst>
  </p:cSld>
  <p:clrMapOvr>
    <a:masterClrMapping/>
  </p:clrMapOvr>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94</TotalTime>
  <Words>625</Words>
  <Application>Microsoft Office PowerPoint</Application>
  <PresentationFormat>عرض على الشاشة (3:4)‏</PresentationFormat>
  <Paragraphs>64</Paragraphs>
  <Slides>7</Slides>
  <Notes>0</Notes>
  <HiddenSlides>0</HiddenSlides>
  <MMClips>0</MMClips>
  <ScaleCrop>false</ScaleCrop>
  <HeadingPairs>
    <vt:vector size="4" baseType="variant">
      <vt:variant>
        <vt:lpstr>نسق</vt:lpstr>
      </vt:variant>
      <vt:variant>
        <vt:i4>1</vt:i4>
      </vt:variant>
      <vt:variant>
        <vt:lpstr>عناوين الشرائح</vt:lpstr>
      </vt:variant>
      <vt:variant>
        <vt:i4>7</vt:i4>
      </vt:variant>
    </vt:vector>
  </HeadingPairs>
  <TitlesOfParts>
    <vt:vector size="8" baseType="lpstr">
      <vt:lpstr>سمة Office</vt:lpstr>
      <vt:lpstr>Department of medical biotechnology</vt:lpstr>
      <vt:lpstr>present continuous tense</vt:lpstr>
      <vt:lpstr> Question</vt:lpstr>
      <vt:lpstr>Present continuous negotiation</vt:lpstr>
      <vt:lpstr>past continuous tense</vt:lpstr>
      <vt:lpstr> Question</vt:lpstr>
      <vt:lpstr> Negative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MorTadA</dc:creator>
  <cp:lastModifiedBy>ALFA</cp:lastModifiedBy>
  <cp:revision>8</cp:revision>
  <dcterms:created xsi:type="dcterms:W3CDTF">2023-12-18T06:53:06Z</dcterms:created>
  <dcterms:modified xsi:type="dcterms:W3CDTF">2023-12-20T08:18:45Z</dcterms:modified>
</cp:coreProperties>
</file>