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7" r:id="rId3"/>
    <p:sldId id="258" r:id="rId4"/>
    <p:sldId id="265" r:id="rId5"/>
    <p:sldId id="266" r:id="rId6"/>
    <p:sldId id="270" r:id="rId7"/>
    <p:sldId id="271" r:id="rId8"/>
    <p:sldId id="272" r:id="rId9"/>
    <p:sldId id="273" r:id="rId10"/>
    <p:sldId id="274" r:id="rId11"/>
    <p:sldId id="267" r:id="rId12"/>
    <p:sldId id="268" r:id="rId13"/>
    <p:sldId id="269" r:id="rId14"/>
    <p:sldId id="275" r:id="rId1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E302CC5-23EF-4669-BAC2-53AA7C3CC057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64C1ED8-C5F3-42FD-BD37-8D1CF249AC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937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614C9-4C87-48D7-A5BC-8B9A1AC1B210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1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BFC2-9EF4-E1C2-E7D4-5785F553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61019-1BD5-B39F-87DA-6D3925AEE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66E2-1B72-8963-9BC2-8D502536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182DF-828F-B95D-1FC7-326BDC45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E613E-D190-8C91-C2C7-267F99A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24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7ED0-E438-33B3-D22A-4E3766D3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9E6C4-7A99-4AB5-780E-A45EB9FA8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12AE3-6921-7D87-0287-C470DAA8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FBDBB-0AC4-98A8-A522-CC399C79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55E3-A337-2778-EFFE-73E1EEE9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314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67877-D29F-FC38-B533-EF06D6A4A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12044-96EB-8007-AD91-8222CCA14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EE1F-14EE-B68A-398A-4C910256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5E42-D873-1F92-A5E5-01811960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549E-C6BD-86B2-EB3D-CC38C939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59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3FFC-9D34-F058-863A-56C76B44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6A4A-CFAB-34EF-69B0-51271001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5FE5-18EA-64E3-8788-41328E84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D1CF-AE30-8C58-E0B1-5CC8D479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45A5-C4C2-9EFE-3B71-3060416A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2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DEB2-6A9B-1436-2029-D2F167FA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8E7F0-70F1-010B-5E60-63FA3225C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6FBA-EFB2-0AF3-D71C-ACEB8678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CB8D4-9C77-FE75-19ED-50F77F30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8C34-FEDB-0353-75FB-86F19B87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34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9F1A-4572-B589-6821-878678D4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223C-6911-3CC2-4D34-52B6619D9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AD51-14BA-28AB-D0A0-16F7CBAF1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4720-BD75-E1A0-8989-A85F8626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82BB9-2FD6-3D59-D2EB-D8448B62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FDCC-12B1-20AA-106A-B532C39E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234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E5BC-60BB-63EC-B0CB-CEE7D669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59F3C-A427-81DE-B1B3-762BB048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37021-48FC-0DC9-DBA0-60B84792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E126D-EFFB-8D6C-5FE2-91533D24E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11179-BA98-8023-C288-7B80329A2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5D313-1C4F-007C-DF6F-5D5154B1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16B96-7E49-4A63-C017-A110C54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EF88B-0A39-F924-C9C5-AD297D39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40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51E5-9E74-4423-554E-75122D30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90050-79A2-6CA5-6592-98FE9D6E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6F983-7712-3820-4077-667791D7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90AB1-E951-1783-FF4A-E8887A6F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766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240BA-C172-E455-4922-FB646563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674A-1675-9B56-E41C-A70D7CC1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74292-F679-8B97-56C8-2E1BD66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02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E1E7-D431-2670-87FD-9D0ECB18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6DC4E-F4A2-62BB-1F2F-2660E7E3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AA1CB-236A-61BB-47DC-BCC2243A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66C72-23CE-B5F0-B2A8-4257D1F1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BE202-6A96-5986-7001-0A38788B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40C83-568B-7DC3-E189-33B69DFE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22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B37E-CF60-9BC3-B808-604AF82A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229BF-055B-D942-AF70-34BB7084E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50736-C4E6-1A97-847E-18FBAC98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4062-08C9-09D1-5E52-2ED8E79E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7A29F-4ACA-FEAD-D657-B82B7225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5AEAC-E38A-71AC-5D9D-85C25E07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59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AFF1C-3739-A821-08EA-42FCBC32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AC45-D09C-C6B4-9486-5E72406A6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8734D-A6B9-A8F9-3DD3-CE63752B3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F0F2-6B39-4BEC-AEC0-35756E965C4E}" type="datetimeFigureOut">
              <a:rPr lang="ar-IQ" smtClean="0"/>
              <a:t>22/07/1446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F529-5ADD-11C9-68B8-15F4CC2A2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5B24-1A94-483B-3349-AB96586E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88A0-2118-4C1C-99D4-DB8618364A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62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1251677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Assistant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Lecturer </a:t>
            </a: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Zaid Mohamed Hassan</a:t>
            </a:r>
          </a:p>
          <a:p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1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1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1" u="none" strike="noStrike" baseline="0" dirty="0">
                <a:latin typeface="Arial" panose="020B0604020202020204" pitchFamily="34" charset="0"/>
              </a:rPr>
            </a:br>
            <a:r>
              <a:rPr lang="en-US" sz="2000" b="1" i="1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i="1" dirty="0">
                <a:latin typeface="Arial" panose="020B0604020202020204" pitchFamily="34" charset="0"/>
              </a:rPr>
            </a:br>
            <a:r>
              <a:rPr lang="en-US" sz="2000" b="1" i="1" dirty="0">
                <a:latin typeface="Arial" panose="020B0604020202020204" pitchFamily="34" charset="0"/>
              </a:rPr>
              <a:t>Second class / 2</a:t>
            </a:r>
            <a:r>
              <a:rPr lang="en-US" sz="2000" b="1" i="1" baseline="30000" dirty="0">
                <a:latin typeface="Arial" panose="020B0604020202020204" pitchFamily="34" charset="0"/>
              </a:rPr>
              <a:t>nd</a:t>
            </a:r>
            <a:r>
              <a:rPr lang="en-US" sz="2000" b="1" i="1" dirty="0">
                <a:latin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</a:rPr>
              <a:t>semister</a:t>
            </a:r>
            <a:br>
              <a:rPr lang="en-US" sz="2000" b="1" i="1" dirty="0">
                <a:latin typeface="Arial" panose="020B0604020202020204" pitchFamily="34" charset="0"/>
              </a:rPr>
            </a:br>
            <a:r>
              <a:rPr lang="en-US" sz="2000" b="1" i="1" dirty="0">
                <a:latin typeface="Arial" panose="020B0604020202020204" pitchFamily="34" charset="0"/>
              </a:rPr>
              <a:t>Lab.(1)</a:t>
            </a:r>
            <a:br>
              <a:rPr lang="en-US" sz="2000" b="1" i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0AD26-BF5D-FEE3-E057-C7872B917CDE}"/>
              </a:ext>
            </a:extLst>
          </p:cNvPr>
          <p:cNvSpPr txBox="1">
            <a:spLocks/>
          </p:cNvSpPr>
          <p:nvPr/>
        </p:nvSpPr>
        <p:spPr>
          <a:xfrm>
            <a:off x="1524000" y="2398425"/>
            <a:ext cx="8212111" cy="1358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4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4400" b="1" i="1" u="none" strike="noStrike" baseline="0" dirty="0">
                <a:latin typeface="Arial" panose="020B0604020202020204" pitchFamily="34" charset="0"/>
              </a:rPr>
              <a:t>MEASUREMENT OF BODY TEMPERATURE</a:t>
            </a:r>
            <a:endParaRPr kumimoji="0" lang="ar-IQ" sz="6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19B4-2D47-0EAD-A261-FD2F21FF6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A4DB7-CA4E-DC7E-C3B3-2C2895D7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62"/>
            <a:ext cx="12067082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A5A4-1209-B35E-7967-ED056010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ABAF2-A3CF-E306-0487-AFBED0E0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224852"/>
            <a:ext cx="11587395" cy="63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0497-80EB-1345-1F3E-73A29773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83222-0F4C-8213-7F05-6D1765BC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269822"/>
            <a:ext cx="11932170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B6802-0DAF-8FF0-CD0A-D01C16F7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E4E8E-E5CC-4F16-8A51-156166C2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2340-9524-C17C-6F99-9A4C7EE7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6C444-B075-66AB-A392-2F8B4751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A812-9EF2-EE0C-575E-F735748A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C03A6-B939-7CCB-B6A5-9752D8F5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3" y="104931"/>
            <a:ext cx="11872208" cy="66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18F89-8E04-2BCA-4C9E-EDB29438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C3DCA-10DB-E036-5360-8933A997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119920"/>
            <a:ext cx="11982138" cy="66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2A3B-C625-9B05-1BBA-7471DA6BA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EB954-8297-B57C-1F60-0E5EC946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31"/>
            <a:ext cx="12192000" cy="66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13A2-F57E-ECEB-4E9B-B6CCA0ED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8AAE1-C804-5BEC-03AC-739C240B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43"/>
            <a:ext cx="12191999" cy="6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76AC8-3F6A-EE41-5A42-E35794DCC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9F763-8668-1186-0FE5-13FCD21E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194872"/>
            <a:ext cx="11767278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6902-6622-2FA7-6EB9-E0370C0A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D329F-86FB-908B-444D-B1FB5792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" y="0"/>
            <a:ext cx="11842229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A33B1-0CBB-87B6-9E79-6A9D6E30F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D371F-AA0C-F711-827A-CD365C3C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31"/>
            <a:ext cx="12191999" cy="6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8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4652-F089-34D1-A749-57F7D42D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54CF-EC52-BAFF-7C9C-72BAF759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</Words>
  <Application>Microsoft Office PowerPoint</Application>
  <PresentationFormat>Widescreen</PresentationFormat>
  <Paragraphs>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AL-Musatqabal University College of Pharmacy Second class / 2nd semister Lab.(1)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3</cp:revision>
  <dcterms:created xsi:type="dcterms:W3CDTF">2025-01-19T08:58:22Z</dcterms:created>
  <dcterms:modified xsi:type="dcterms:W3CDTF">2025-01-21T06:14:51Z</dcterms:modified>
</cp:coreProperties>
</file>