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3" r:id="rId5"/>
    <p:sldId id="275" r:id="rId6"/>
    <p:sldId id="284" r:id="rId7"/>
    <p:sldId id="292" r:id="rId8"/>
    <p:sldId id="285" r:id="rId9"/>
    <p:sldId id="289" r:id="rId10"/>
    <p:sldId id="288" r:id="rId11"/>
    <p:sldId id="295" r:id="rId12"/>
    <p:sldId id="287" r:id="rId13"/>
    <p:sldId id="299" r:id="rId14"/>
    <p:sldId id="274" r:id="rId15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224" userDrawn="1">
          <p15:clr>
            <a:srgbClr val="A4A3A4"/>
          </p15:clr>
        </p15:guide>
        <p15:guide id="3" pos="7368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6" orient="horz" pos="2856" userDrawn="1">
          <p15:clr>
            <a:srgbClr val="A4A3A4"/>
          </p15:clr>
        </p15:guide>
        <p15:guide id="7" pos="5928" userDrawn="1">
          <p15:clr>
            <a:srgbClr val="A4A3A4"/>
          </p15:clr>
        </p15:guide>
        <p15:guide id="8" pos="6168" userDrawn="1">
          <p15:clr>
            <a:srgbClr val="A4A3A4"/>
          </p15:clr>
        </p15:guide>
        <p15:guide id="9" pos="1512" userDrawn="1">
          <p15:clr>
            <a:srgbClr val="A4A3A4"/>
          </p15:clr>
        </p15:guide>
        <p15:guide id="10" orient="horz" pos="264" userDrawn="1">
          <p15:clr>
            <a:srgbClr val="A4A3A4"/>
          </p15:clr>
        </p15:guide>
        <p15:guide id="11" pos="2496" userDrawn="1">
          <p15:clr>
            <a:srgbClr val="A4A3A4"/>
          </p15:clr>
        </p15:guide>
        <p15:guide id="12" pos="2688" userDrawn="1">
          <p15:clr>
            <a:srgbClr val="A4A3A4"/>
          </p15:clr>
        </p15:guide>
        <p15:guide id="13" pos="4536" userDrawn="1">
          <p15:clr>
            <a:srgbClr val="A4A3A4"/>
          </p15:clr>
        </p15:guide>
        <p15:guide id="14" pos="4008" userDrawn="1">
          <p15:clr>
            <a:srgbClr val="A4A3A4"/>
          </p15:clr>
        </p15:guide>
        <p15:guide id="15" pos="4944" userDrawn="1">
          <p15:clr>
            <a:srgbClr val="A4A3A4"/>
          </p15:clr>
        </p15:guide>
        <p15:guide id="16" pos="5136" userDrawn="1">
          <p15:clr>
            <a:srgbClr val="A4A3A4"/>
          </p15:clr>
        </p15:guide>
        <p15:guide id="17" orient="horz" pos="1584" userDrawn="1">
          <p15:clr>
            <a:srgbClr val="A4A3A4"/>
          </p15:clr>
        </p15:guide>
        <p15:guide id="18" orient="horz" pos="2736" userDrawn="1">
          <p15:clr>
            <a:srgbClr val="A4A3A4"/>
          </p15:clr>
        </p15:guide>
        <p15:guide id="19" orient="horz" pos="3648" userDrawn="1">
          <p15:clr>
            <a:srgbClr val="A4A3A4"/>
          </p15:clr>
        </p15:guide>
        <p15:guide id="20" orient="horz" pos="864" userDrawn="1">
          <p15:clr>
            <a:srgbClr val="A4A3A4"/>
          </p15:clr>
        </p15:guide>
        <p15:guide id="21" orient="horz" pos="3984" userDrawn="1">
          <p15:clr>
            <a:srgbClr val="A4A3A4"/>
          </p15:clr>
        </p15:guide>
        <p15:guide id="22" pos="456" userDrawn="1">
          <p15:clr>
            <a:srgbClr val="A4A3A4"/>
          </p15:clr>
        </p15:guide>
        <p15:guide id="23" pos="7248" userDrawn="1">
          <p15:clr>
            <a:srgbClr val="A4A3A4"/>
          </p15:clr>
        </p15:guide>
        <p15:guide id="24" orient="horz" pos="1920" userDrawn="1">
          <p15:clr>
            <a:srgbClr val="A4A3A4"/>
          </p15:clr>
        </p15:guide>
        <p15:guide id="25" orient="horz" pos="2256" userDrawn="1">
          <p15:clr>
            <a:srgbClr val="A4A3A4"/>
          </p15:clr>
        </p15:guide>
        <p15:guide id="26" pos="7176" userDrawn="1">
          <p15:clr>
            <a:srgbClr val="A4A3A4"/>
          </p15:clr>
        </p15:guide>
        <p15:guide id="27" orient="horz" pos="1704" userDrawn="1">
          <p15:clr>
            <a:srgbClr val="A4A3A4"/>
          </p15:clr>
        </p15:guide>
        <p15:guide id="28" pos="4176" userDrawn="1">
          <p15:clr>
            <a:srgbClr val="A4A3A4"/>
          </p15:clr>
        </p15:guide>
        <p15:guide id="29" orient="horz" pos="2592" userDrawn="1">
          <p15:clr>
            <a:srgbClr val="A4A3A4"/>
          </p15:clr>
        </p15:guide>
        <p15:guide id="30" pos="6912" userDrawn="1">
          <p15:clr>
            <a:srgbClr val="A4A3A4"/>
          </p15:clr>
        </p15:guide>
        <p15:guide id="31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EB2"/>
    <a:srgbClr val="753F2D"/>
    <a:srgbClr val="5E3324"/>
    <a:srgbClr val="8A4C34"/>
    <a:srgbClr val="815550"/>
    <a:srgbClr val="A3573E"/>
    <a:srgbClr val="E7E6E6"/>
    <a:srgbClr val="C28D6D"/>
    <a:srgbClr val="D2986F"/>
    <a:srgbClr val="33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6327"/>
  </p:normalViewPr>
  <p:slideViewPr>
    <p:cSldViewPr snapToGrid="0">
      <p:cViewPr varScale="1">
        <p:scale>
          <a:sx n="62" d="100"/>
          <a:sy n="62" d="100"/>
        </p:scale>
        <p:origin x="632" y="44"/>
      </p:cViewPr>
      <p:guideLst>
        <p:guide orient="horz" pos="1224"/>
        <p:guide pos="7368"/>
        <p:guide pos="312"/>
        <p:guide orient="horz" pos="2856"/>
        <p:guide pos="5928"/>
        <p:guide pos="6168"/>
        <p:guide pos="1512"/>
        <p:guide orient="horz" pos="264"/>
        <p:guide pos="2496"/>
        <p:guide pos="2688"/>
        <p:guide pos="4536"/>
        <p:guide pos="4008"/>
        <p:guide pos="4944"/>
        <p:guide pos="5136"/>
        <p:guide orient="horz" pos="1584"/>
        <p:guide orient="horz" pos="2736"/>
        <p:guide orient="horz" pos="3648"/>
        <p:guide orient="horz" pos="864"/>
        <p:guide orient="horz" pos="3984"/>
        <p:guide pos="456"/>
        <p:guide pos="7248"/>
        <p:guide orient="horz" pos="1920"/>
        <p:guide orient="horz" pos="2256"/>
        <p:guide pos="7176"/>
        <p:guide orient="horz" pos="1704"/>
        <p:guide pos="4176"/>
        <p:guide orient="horz" pos="2592"/>
        <p:guide pos="6912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30D67-EB7C-4323-A6AB-20071C4FC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6DD94-0E47-FE33-5C0F-9E497B99B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3F7E-3633-4FA3-974D-CA21FB24834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36FF0-1B83-FCD7-197D-6F6CBEA8F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88305-7C09-5A95-A84B-C7CEA8D00F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82836-E43C-41FF-A11B-3D8AB6E6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5F7B4-7442-4021-9F1E-8BC3C363C892}" type="datetimeFigureOut">
              <a:rPr lang="en-US" noProof="0" smtClean="0"/>
              <a:t>1/31/2025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E012-9E2E-4477-8B5C-4E7D4E9BCBA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938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243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8029-33F3-9414-AD10-00871D91A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12" y="1408176"/>
            <a:ext cx="6400800" cy="2387600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2B008-64B6-378D-9C5D-DCC8DFEBC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912" y="5047488"/>
            <a:ext cx="5486400" cy="384048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444BA9-47A2-8EBA-F11F-AF833CBC1FB6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7C7E957-5A54-C6BB-DBCA-B0A579E99122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5792F5-3B57-83E5-2E85-1B67A64BF570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06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784B99-8374-AA22-4161-578F9BF77E2B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F45B19-145D-7398-7A64-A88B28251A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29EB3C-D7BA-1FCE-3158-8F1116C6F5BE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2576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2576" y="444398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0824" y="3401568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0824" y="4901184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902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871708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425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05072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221A12-8B19-605A-2244-2D732269C955}"/>
              </a:ext>
            </a:extLst>
          </p:cNvPr>
          <p:cNvGrpSpPr/>
          <p:nvPr userDrawn="1"/>
        </p:nvGrpSpPr>
        <p:grpSpPr>
          <a:xfrm>
            <a:off x="716788" y="2527173"/>
            <a:ext cx="10758424" cy="1564"/>
            <a:chOff x="2792270" y="5541172"/>
            <a:chExt cx="11391900" cy="15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6C500B-5A93-298F-7CEF-ED445452E460}"/>
                </a:ext>
              </a:extLst>
            </p:cNvPr>
            <p:cNvCxnSpPr>
              <a:cxnSpLocks/>
            </p:cNvCxnSpPr>
            <p:nvPr/>
          </p:nvCxnSpPr>
          <p:spPr>
            <a:xfrm>
              <a:off x="2792270" y="5541172"/>
              <a:ext cx="676046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A559BC-EF4A-29D4-CF56-6425516A5D91}"/>
                </a:ext>
              </a:extLst>
            </p:cNvPr>
            <p:cNvCxnSpPr>
              <a:cxnSpLocks/>
            </p:cNvCxnSpPr>
            <p:nvPr/>
          </p:nvCxnSpPr>
          <p:spPr>
            <a:xfrm>
              <a:off x="9552734" y="5541330"/>
              <a:ext cx="4631436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2D34186-8505-57AE-F518-0C83BF1C06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617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BE767DA-9D93-94AD-D34D-2B8A51A76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73568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8147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E86B75-C16C-C033-D27D-FF84EFB71131}"/>
              </a:ext>
            </a:extLst>
          </p:cNvPr>
          <p:cNvSpPr/>
          <p:nvPr userDrawn="1"/>
        </p:nvSpPr>
        <p:spPr>
          <a:xfrm>
            <a:off x="0" y="0"/>
            <a:ext cx="10020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1443F-EAC2-06D1-A3D1-D73510EA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32" y="1426464"/>
            <a:ext cx="6675120" cy="1702816"/>
          </a:xfrm>
        </p:spPr>
        <p:txBody>
          <a:bodyPr anchor="t"/>
          <a:lstStyle>
            <a:lvl1pPr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0535FC-1B0E-C4EB-FE55-190522219FEA}"/>
              </a:ext>
            </a:extLst>
          </p:cNvPr>
          <p:cNvGrpSpPr/>
          <p:nvPr userDrawn="1"/>
        </p:nvGrpSpPr>
        <p:grpSpPr>
          <a:xfrm>
            <a:off x="3979533" y="5799270"/>
            <a:ext cx="8212467" cy="0"/>
            <a:chOff x="3733800" y="5537385"/>
            <a:chExt cx="8212467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A6B206-18E0-06D2-958F-E859A1428A5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7385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47EEA7-F856-F6C0-18DD-5D37FD51D45B}"/>
                </a:ext>
              </a:extLst>
            </p:cNvPr>
            <p:cNvCxnSpPr>
              <a:cxnSpLocks/>
            </p:cNvCxnSpPr>
            <p:nvPr/>
          </p:nvCxnSpPr>
          <p:spPr>
            <a:xfrm>
              <a:off x="9774567" y="5537385"/>
              <a:ext cx="217170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C909AE-4D54-F197-103E-29E9C2597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7056" y="3383280"/>
            <a:ext cx="4754880" cy="20574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596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28C00-D101-DFF8-7E0A-1AEBF0DB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C5F1F-F8B7-6C5F-6A7F-5F8F6128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9287E-E726-E0E6-2871-FE77159B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0592E8-155C-36FA-DA0A-52B23CE8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6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4B432-06C2-E932-E96F-67CECC2E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F3471-B7F6-01DB-D712-136C1626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5956-4CA5-988F-7C93-317A88D1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614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670E-478C-D301-FCE5-E8300246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16CD-30BD-156F-11B4-9CF89A06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C54B0-9878-1911-8DE9-EC464D202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493B1-79A4-1FA9-B462-853856DE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7EEE8-8F1E-8F14-E2ED-333A1FF2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FABEB-B6B7-2591-AE85-265A3F87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230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2A6A-C17E-2616-3199-C8D78E7E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05714-E101-08DD-6A13-D561A3EC2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ECB26-D659-5BC3-C669-1B45225D2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64F27-6C3B-1E36-B1DC-ECB72DCF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595AB-D292-D355-47CD-748C160B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CEE5F-F44A-DD2C-EEC3-D4C76B69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29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3BBE-23DC-E951-32B6-0E91B808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0836A-7452-872A-28D0-081C1338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576" y="2953512"/>
            <a:ext cx="7470648" cy="32965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22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i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9F35-2573-69E0-B17D-B4B0F85C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5CE41-241D-72CD-1C8F-006A477B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789DD7-8E5F-BCF6-7A1E-0AC33BD880AC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10F86C-F479-AC03-216E-DD60112AC854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02E8F6-3623-48C2-4F02-9472E2977FB8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826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9D39-DAD0-D550-D3C7-42F702A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992" y="1709738"/>
            <a:ext cx="729045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54DFA-4C17-2AA0-0E19-8D452B73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6992" y="4589463"/>
            <a:ext cx="72904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8D5DED-A875-4BFE-015E-C29679EC468C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D54A14-B37E-AA5D-2F7D-4530DEF3C34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611F7DB-0F8D-8E5A-0137-AD5E5B20C351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271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882412-D2D4-9CF0-CD39-2EAE79B8A310}"/>
              </a:ext>
            </a:extLst>
          </p:cNvPr>
          <p:cNvCxnSpPr>
            <a:cxnSpLocks/>
          </p:cNvCxnSpPr>
          <p:nvPr userDrawn="1"/>
        </p:nvCxnSpPr>
        <p:spPr>
          <a:xfrm>
            <a:off x="4267200" y="2523744"/>
            <a:ext cx="7924800" cy="8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29B6F2-011B-853F-5BA1-FA1722B6E1C8}"/>
              </a:ext>
            </a:extLst>
          </p:cNvPr>
          <p:cNvCxnSpPr>
            <a:cxnSpLocks/>
          </p:cNvCxnSpPr>
          <p:nvPr userDrawn="1"/>
        </p:nvCxnSpPr>
        <p:spPr>
          <a:xfrm>
            <a:off x="723384" y="2523744"/>
            <a:ext cx="3543816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6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D40495-D9DB-AA87-4474-68DA5D8CA88C}"/>
              </a:ext>
            </a:extLst>
          </p:cNvPr>
          <p:cNvGrpSpPr/>
          <p:nvPr userDrawn="1"/>
        </p:nvGrpSpPr>
        <p:grpSpPr>
          <a:xfrm rot="10800000">
            <a:off x="726958" y="2521655"/>
            <a:ext cx="11480808" cy="1"/>
            <a:chOff x="2077471" y="5539116"/>
            <a:chExt cx="11480808" cy="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15A6649-BE77-6F3F-DF74-0045E0AC6025}"/>
                </a:ext>
              </a:extLst>
            </p:cNvPr>
            <p:cNvCxnSpPr>
              <a:cxnSpLocks/>
            </p:cNvCxnSpPr>
            <p:nvPr/>
          </p:nvCxnSpPr>
          <p:spPr>
            <a:xfrm>
              <a:off x="2077471" y="5539116"/>
              <a:ext cx="4755396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F33DD1-C51F-9BE1-2F97-D4025B3E653D}"/>
                </a:ext>
              </a:extLst>
            </p:cNvPr>
            <p:cNvCxnSpPr>
              <a:cxnSpLocks/>
            </p:cNvCxnSpPr>
            <p:nvPr/>
          </p:nvCxnSpPr>
          <p:spPr>
            <a:xfrm>
              <a:off x="6816103" y="5539117"/>
              <a:ext cx="6742176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8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 ba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66E69F-7113-AC99-F7E1-A44B7D64DEF3}"/>
              </a:ext>
            </a:extLst>
          </p:cNvPr>
          <p:cNvSpPr/>
          <p:nvPr userDrawn="1"/>
        </p:nvSpPr>
        <p:spPr>
          <a:xfrm>
            <a:off x="0" y="0"/>
            <a:ext cx="12192000" cy="30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348386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8CCEDA-D691-A48A-BAAF-D004EBE38E55}"/>
              </a:ext>
            </a:extLst>
          </p:cNvPr>
          <p:cNvGrpSpPr/>
          <p:nvPr userDrawn="1"/>
        </p:nvGrpSpPr>
        <p:grpSpPr>
          <a:xfrm rot="16200000" flipV="1">
            <a:off x="8764091" y="3943349"/>
            <a:ext cx="5829301" cy="0"/>
            <a:chOff x="2287349" y="55407920"/>
            <a:chExt cx="11160369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05A0EB-A31A-D2D4-5671-D1F763493E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934529" y="51760740"/>
              <a:ext cx="0" cy="729436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EFE03D-E00E-B4FD-6765-44E55D5FA2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514714" y="53474916"/>
              <a:ext cx="0" cy="3866008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28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the le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F5A1967-7F8F-319E-2E67-BD9E4F074B05}"/>
              </a:ext>
            </a:extLst>
          </p:cNvPr>
          <p:cNvSpPr/>
          <p:nvPr userDrawn="1"/>
        </p:nvSpPr>
        <p:spPr>
          <a:xfrm>
            <a:off x="8115301" y="0"/>
            <a:ext cx="40766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>
              <a:solidFill>
                <a:schemeClr val="bg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425424-7549-BE00-EA05-384DBD00F3B2}"/>
              </a:ext>
            </a:extLst>
          </p:cNvPr>
          <p:cNvGrpSpPr/>
          <p:nvPr userDrawn="1"/>
        </p:nvGrpSpPr>
        <p:grpSpPr>
          <a:xfrm>
            <a:off x="6317679" y="4564864"/>
            <a:ext cx="5858373" cy="385"/>
            <a:chOff x="5440605" y="5540787"/>
            <a:chExt cx="5858373" cy="38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88329B-DC1A-F93F-7A3A-84FDE2989BB6}"/>
                </a:ext>
              </a:extLst>
            </p:cNvPr>
            <p:cNvCxnSpPr>
              <a:cxnSpLocks/>
            </p:cNvCxnSpPr>
            <p:nvPr/>
          </p:nvCxnSpPr>
          <p:spPr>
            <a:xfrm>
              <a:off x="5440605" y="5541172"/>
              <a:ext cx="1797621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7690B71-E252-7020-6DC7-F643767B2B78}"/>
                </a:ext>
              </a:extLst>
            </p:cNvPr>
            <p:cNvCxnSpPr>
              <a:cxnSpLocks/>
            </p:cNvCxnSpPr>
            <p:nvPr/>
          </p:nvCxnSpPr>
          <p:spPr>
            <a:xfrm>
              <a:off x="7237724" y="5540787"/>
              <a:ext cx="406125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0" y="2514600"/>
            <a:ext cx="4846320" cy="1682749"/>
          </a:xfrm>
        </p:spPr>
        <p:txBody>
          <a:bodyPr/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936" y="358444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760" y="4123944"/>
            <a:ext cx="4754880" cy="941831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3287C28-1CA8-AEA5-1E16-BC0B1E99C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5065776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9920C32-5167-72B1-7B9E-709723F907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760" y="5605272"/>
            <a:ext cx="4754880" cy="1143254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59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5F7D9D8-A960-E038-84D2-764C7A50F698}"/>
              </a:ext>
            </a:extLst>
          </p:cNvPr>
          <p:cNvSpPr/>
          <p:nvPr userDrawn="1"/>
        </p:nvSpPr>
        <p:spPr>
          <a:xfrm>
            <a:off x="-12700" y="858"/>
            <a:ext cx="3060700" cy="685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932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9320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DF3371-342F-C17D-5A7F-EF76E89A55C5}"/>
              </a:ext>
            </a:extLst>
          </p:cNvPr>
          <p:cNvGrpSpPr/>
          <p:nvPr userDrawn="1"/>
        </p:nvGrpSpPr>
        <p:grpSpPr>
          <a:xfrm>
            <a:off x="-11882" y="3045007"/>
            <a:ext cx="4279082" cy="364"/>
            <a:chOff x="5475479" y="5537794"/>
            <a:chExt cx="4279082" cy="36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4369914-5489-3EA1-5419-F83F6C7A150D}"/>
                </a:ext>
              </a:extLst>
            </p:cNvPr>
            <p:cNvCxnSpPr>
              <a:cxnSpLocks/>
            </p:cNvCxnSpPr>
            <p:nvPr/>
          </p:nvCxnSpPr>
          <p:spPr>
            <a:xfrm>
              <a:off x="5475479" y="5537976"/>
              <a:ext cx="30607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DE23CC-0B75-F3A6-1882-265BF90D4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7690" y="5537794"/>
              <a:ext cx="1216871" cy="36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97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49AEB6-4539-A203-D085-8EBE329C08E0}"/>
              </a:ext>
            </a:extLst>
          </p:cNvPr>
          <p:cNvSpPr/>
          <p:nvPr userDrawn="1"/>
        </p:nvSpPr>
        <p:spPr>
          <a:xfrm>
            <a:off x="3962399" y="858"/>
            <a:ext cx="8271641" cy="6857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35331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1032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1032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78A0CF-0A37-4436-67C4-B32FD7703E96}"/>
              </a:ext>
            </a:extLst>
          </p:cNvPr>
          <p:cNvGrpSpPr/>
          <p:nvPr userDrawn="1"/>
        </p:nvGrpSpPr>
        <p:grpSpPr>
          <a:xfrm>
            <a:off x="-28308" y="2514621"/>
            <a:ext cx="5666632" cy="0"/>
            <a:chOff x="5464255" y="5541151"/>
            <a:chExt cx="5666632" cy="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C6D8A4-CA31-16C2-95B7-B98F65F29A69}"/>
                </a:ext>
              </a:extLst>
            </p:cNvPr>
            <p:cNvCxnSpPr>
              <a:cxnSpLocks/>
            </p:cNvCxnSpPr>
            <p:nvPr/>
          </p:nvCxnSpPr>
          <p:spPr>
            <a:xfrm>
              <a:off x="5464255" y="5541151"/>
              <a:ext cx="3991534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097A8D-64FC-CDBD-4497-5E32BC6AF9C2}"/>
                </a:ext>
              </a:extLst>
            </p:cNvPr>
            <p:cNvCxnSpPr>
              <a:cxnSpLocks/>
            </p:cNvCxnSpPr>
            <p:nvPr/>
          </p:nvCxnSpPr>
          <p:spPr>
            <a:xfrm>
              <a:off x="9454487" y="5541151"/>
              <a:ext cx="16764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6BC278-3A9A-4241-1DE5-469D2AB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367"/>
            <a:ext cx="10515600" cy="57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A5E58-5605-E2B6-AEBE-7EF159AA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1D507-72FD-CB53-B342-C69D562AF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E9A7-861F-C5C4-DD4E-37AC66D8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80" y="301752"/>
            <a:ext cx="18288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7A1DC-56B8-6C78-5020-E45478D09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2408" y="301752"/>
            <a:ext cx="1673352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06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60" r:id="rId4"/>
    <p:sldLayoutId id="2147483661" r:id="rId5"/>
    <p:sldLayoutId id="2147483665" r:id="rId6"/>
    <p:sldLayoutId id="2147483662" r:id="rId7"/>
    <p:sldLayoutId id="2147483664" r:id="rId8"/>
    <p:sldLayoutId id="2147483663" r:id="rId9"/>
    <p:sldLayoutId id="2147483652" r:id="rId10"/>
    <p:sldLayoutId id="2147483666" r:id="rId11"/>
    <p:sldLayoutId id="2147483658" r:id="rId12"/>
    <p:sldLayoutId id="2147483654" r:id="rId13"/>
    <p:sldLayoutId id="2147483655" r:id="rId14"/>
    <p:sldLayoutId id="2147483656" r:id="rId15"/>
    <p:sldLayoutId id="2147483657" r:id="rId16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04B07C7A-8E1D-7BF7-31C8-5C68C6D2F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12" y="1408176"/>
            <a:ext cx="8561250" cy="2387600"/>
          </a:xfrm>
        </p:spPr>
        <p:txBody>
          <a:bodyPr>
            <a:normAutofit/>
          </a:bodyPr>
          <a:lstStyle/>
          <a:p>
            <a:r>
              <a:rPr lang="en-US" dirty="0"/>
              <a:t>	Medical Microbiology 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F3A7BFE-9123-98C4-791C-9A3FE773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757" y="5070297"/>
            <a:ext cx="9220748" cy="1493974"/>
          </a:xfrm>
        </p:spPr>
        <p:txBody>
          <a:bodyPr/>
          <a:lstStyle/>
          <a:p>
            <a:r>
              <a:rPr lang="en-US" dirty="0" err="1"/>
              <a:t>M.S.c</a:t>
            </a:r>
            <a:r>
              <a:rPr lang="en-US" dirty="0"/>
              <a:t> Amna shaker</a:t>
            </a:r>
          </a:p>
          <a:p>
            <a:r>
              <a:rPr lang="en-US"/>
              <a:t>Lecture two</a:t>
            </a:r>
            <a:endParaRPr lang="en-US" dirty="0"/>
          </a:p>
          <a:p>
            <a:r>
              <a:rPr lang="en-US" dirty="0" err="1"/>
              <a:t>Almustaqbal</a:t>
            </a:r>
            <a:r>
              <a:rPr lang="en-US" dirty="0"/>
              <a:t> university  </a:t>
            </a:r>
          </a:p>
          <a:p>
            <a:r>
              <a:rPr lang="en-US" dirty="0"/>
              <a:t>Department of medical Biotechnology</a:t>
            </a:r>
            <a:endParaRPr lang="en-PK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8B1DF3-ADD3-0DDB-4D6A-41A7BCE7B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729"/>
            <a:ext cx="2393878" cy="230824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BE5C8D6-6E63-D588-BC5C-BF948438F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530" y="463737"/>
            <a:ext cx="2034283" cy="18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270B4E5-5C84-3E2F-29AC-70A7F28876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swab</a:t>
            </a:r>
            <a:endParaRPr lang="ar-EG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CC826F4-1FE9-64BB-B0BC-0255D6777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973" y="438150"/>
            <a:ext cx="8262777" cy="45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4AE1-C6FD-2EFB-79A7-7C9A6C85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</a:t>
            </a:r>
            <a:br>
              <a:rPr lang="en-US"/>
            </a:br>
            <a:r>
              <a:rPr lang="en-US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2623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103A-7E0F-A503-491C-874CA2A1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503434"/>
            <a:ext cx="11614249" cy="1191802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Collection and Processing and culture of Stool, Sputum, Blood, Urine, Throat/Nasal swab, Vaginal swabs, Pus and identification of etiological agent.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85CC1-CC9E-26A5-C05A-E64ABEDD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7A49E4-DCE3-62DE-B6D1-539EBFFF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78" y="2024009"/>
            <a:ext cx="11918022" cy="3688422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1-Stool Samples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 Collection: Collected in clean, dry containers.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-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Processing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 Macroscopic examination, microscopic examination, and culture.</a:t>
            </a:r>
          </a:p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2-Sputum Samples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 Collection: Early morning samples are preferred, collected in sterile containers.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-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Processing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 Microscopy (e.g., Gram staining), culture, and sensitivity testing.</a:t>
            </a:r>
          </a:p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3-Blood Samples: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Collection: Using sterile techniques, often through sterile syringe and  venipuncture.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-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Processing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 Blood culture bottles incubated to detect bacterial growth</a:t>
            </a:r>
          </a:p>
        </p:txBody>
      </p:sp>
    </p:spTree>
    <p:extLst>
      <p:ext uri="{BB962C8B-B14F-4D97-AF65-F5344CB8AC3E}">
        <p14:creationId xmlns:p14="http://schemas.microsoft.com/office/powerpoint/2010/main" val="355179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85286A-EACA-BF7C-E68F-04490151E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1" y="576072"/>
            <a:ext cx="11359999" cy="6281928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4-Urine Samples: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Collection: Midstream clean-catch method is commonly used.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Processing: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Microscopic examination, culture, and sensitivity testing.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Throat/Nasal Swabs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Collection: Swabs taken from the throat or nasal passages.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Processing: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and molecular testing (e.g., PCR).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Swabs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Collection: Swabs taken from the vaginal area.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Processing: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Microscopy, culture, and sensitivity testing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5A51880-185D-5437-767E-1074280D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322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8C342C-CAE0-1F4E-8F45-35CC7DE5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2" y="301752"/>
            <a:ext cx="11620072" cy="6253160"/>
          </a:xfrm>
        </p:spPr>
        <p:txBody>
          <a:bodyPr/>
          <a:lstStyle/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7-Pus Samples Collection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Collected from abscesses or wound sites.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Processing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Microscopy, culture, and sensitivity testing.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56602DF-7530-F522-C2B5-C7C8D41E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801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851626-BBE1-B182-8C87-8E442F17C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56" y="576072"/>
            <a:ext cx="11404550" cy="5535361"/>
          </a:xfrm>
        </p:spPr>
        <p:txBody>
          <a:bodyPr/>
          <a:lstStyle/>
          <a:p>
            <a:pPr algn="just"/>
            <a:r>
              <a:rPr lang="en-US" sz="3200" dirty="0">
                <a:solidFill>
                  <a:srgbClr val="7030A0"/>
                </a:solidFill>
              </a:rPr>
              <a:t>I</a:t>
            </a:r>
            <a:r>
              <a:rPr lang="en-US" sz="3200" b="1" dirty="0">
                <a:solidFill>
                  <a:srgbClr val="7030A0"/>
                </a:solidFill>
              </a:rPr>
              <a:t>dentification of Etiological Agents</a:t>
            </a:r>
            <a:r>
              <a:rPr lang="en-US" sz="2400" b="1" dirty="0">
                <a:solidFill>
                  <a:srgbClr val="7030A0"/>
                </a:solidFill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1-Microscopy:</a:t>
            </a:r>
            <a:r>
              <a:rPr lang="en-US" sz="2800" b="1" dirty="0"/>
              <a:t> Use of stains (e.g., Gram stain) to identify bacteria.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2-Culture:</a:t>
            </a:r>
            <a:r>
              <a:rPr lang="en-US" sz="2800" b="1" dirty="0"/>
              <a:t> Growing organisms on various media to identify the pathogen.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3-</a:t>
            </a:r>
            <a:r>
              <a:rPr lang="en-US" sz="2800" b="1" dirty="0">
                <a:solidFill>
                  <a:srgbClr val="FF0000"/>
                </a:solidFill>
              </a:rPr>
              <a:t>Biochemical Tests</a:t>
            </a:r>
            <a:r>
              <a:rPr lang="en-US" sz="2800" b="1" dirty="0"/>
              <a:t>: Determining metabolic characteristics of bacteria.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4-</a:t>
            </a:r>
            <a:r>
              <a:rPr lang="en-US" sz="2800" b="1" dirty="0">
                <a:solidFill>
                  <a:srgbClr val="FF0000"/>
                </a:solidFill>
              </a:rPr>
              <a:t>Molecular Methods</a:t>
            </a:r>
            <a:r>
              <a:rPr lang="en-US" sz="2800" b="1" dirty="0"/>
              <a:t>: Techniques like PCR to identify genetic material of pathogens.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5-</a:t>
            </a:r>
            <a:r>
              <a:rPr lang="en-US" sz="2800" b="1" dirty="0">
                <a:solidFill>
                  <a:srgbClr val="FF0000"/>
                </a:solidFill>
              </a:rPr>
              <a:t>Antibiotic Sensitivity Testing</a:t>
            </a:r>
            <a:r>
              <a:rPr lang="en-US" sz="2800" b="1" dirty="0"/>
              <a:t>: Determining which antibiotics are effective against the isolated pathogen.</a:t>
            </a:r>
            <a:endParaRPr lang="en-US" sz="2400" b="1" dirty="0"/>
          </a:p>
          <a:p>
            <a:endParaRPr lang="ar-EG" sz="2400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0425C72-453D-12A5-E5AF-4FB9D990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1309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4E40448-102C-EB8E-17B0-1071E861E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980" y="798654"/>
            <a:ext cx="5719725" cy="4841146"/>
          </a:xfrm>
          <a:prstGeom prst="rect">
            <a:avLst/>
          </a:prstGeom>
        </p:spPr>
      </p:pic>
      <p:sp>
        <p:nvSpPr>
          <p:cNvPr id="7" name="عنوان فرعي 6">
            <a:extLst>
              <a:ext uri="{FF2B5EF4-FFF2-40B4-BE49-F238E27FC236}">
                <a16:creationId xmlns:a16="http://schemas.microsoft.com/office/drawing/2014/main" id="{7EE1F855-ABA7-FF69-ACB5-40DB12B77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102" y="5047488"/>
            <a:ext cx="2500132" cy="913474"/>
          </a:xfrm>
        </p:spPr>
        <p:txBody>
          <a:bodyPr/>
          <a:lstStyle/>
          <a:p>
            <a:r>
              <a:rPr lang="en-US" dirty="0"/>
              <a:t>Urine and stool container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78875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B73BF08-5C94-A0A6-7B6F-CB5FE0B56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09" y="2076449"/>
            <a:ext cx="7048982" cy="33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9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4140E9-F1B7-AC97-09E5-DD01A443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097" y="734294"/>
            <a:ext cx="10735877" cy="559458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 Petri dish </a:t>
            </a:r>
          </a:p>
          <a:p>
            <a:r>
              <a:rPr lang="en-US" dirty="0">
                <a:solidFill>
                  <a:schemeClr val="tx1"/>
                </a:solidFill>
              </a:rPr>
              <a:t>For culture 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3216A9E-1447-179D-EAE8-1424146C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8</a:t>
            </a:fld>
            <a:endParaRPr lang="en-US" noProof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3A91281-AC07-47FD-A664-33B76BE81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026" y="734294"/>
            <a:ext cx="5892263" cy="43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0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F1A76B9A-613A-7E52-2075-C3CCC4BB0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180" y="821803"/>
            <a:ext cx="7383281" cy="5387800"/>
          </a:xfrm>
          <a:prstGeom prst="rect">
            <a:avLst/>
          </a:prstGeom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2BC3603-87F8-4276-2649-360BCA14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07530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3B4546"/>
      </a:dk2>
      <a:lt2>
        <a:srgbClr val="E7E6E6"/>
      </a:lt2>
      <a:accent1>
        <a:srgbClr val="753F2C"/>
      </a:accent1>
      <a:accent2>
        <a:srgbClr val="637376"/>
      </a:accent2>
      <a:accent3>
        <a:srgbClr val="BE937E"/>
      </a:accent3>
      <a:accent4>
        <a:srgbClr val="576853"/>
      </a:accent4>
      <a:accent5>
        <a:srgbClr val="EDE9E6"/>
      </a:accent5>
      <a:accent6>
        <a:srgbClr val="D0CDC5"/>
      </a:accent6>
      <a:hlink>
        <a:srgbClr val="4F4F4F"/>
      </a:hlink>
      <a:folHlink>
        <a:srgbClr val="BE937E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ct_Status_Report_Win32_jx_v12" id="{5D6FBA16-B4D1-4307-B1D7-61285FA0D9C0}" vid="{1DA9E459-46CB-4408-AA4C-63950E2E54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F98F7-6576-47F1-AD63-56E26C3397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783CE7D-BFC6-4030-A335-E7F88DB66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B4CAA5-BE7A-46AB-97ED-63B24C46A3A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328</Words>
  <Application>Microsoft Office PowerPoint</Application>
  <PresentationFormat>شاشة عريضة</PresentationFormat>
  <Paragraphs>43</Paragraphs>
  <Slides>11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Medical Microbiology </vt:lpstr>
      <vt:lpstr>Collection and Processing and culture of Stool, Sputum, Blood, Urine, Throat/Nasal swab, Vaginal swabs, Pus and identification of etiological agent.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2022-06-28T06:29:45Z</dcterms:created>
  <dcterms:modified xsi:type="dcterms:W3CDTF">2025-01-31T14:43:08Z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