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ar-SA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A8C7B61-8D05-4441-A1DF-BEE984046521}" type="datetimeFigureOut">
              <a:rPr lang="ar-IQ" smtClean="0"/>
              <a:pPr/>
              <a:t>05/08/1446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0D7885FC-8CE6-42A5-8B64-D6195454E41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r" defTabSz="914400" rtl="1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036496" cy="6857999"/>
          </a:xfrm>
        </p:spPr>
        <p:txBody>
          <a:bodyPr>
            <a:noAutofit/>
          </a:bodyPr>
          <a:lstStyle/>
          <a:p>
            <a:pPr algn="r"/>
            <a:br>
              <a:rPr lang="ar-IQ" sz="1600" b="1" dirty="0"/>
            </a:br>
            <a:br>
              <a:rPr lang="ar-IQ" sz="1600" b="1" dirty="0"/>
            </a:br>
            <a:br>
              <a:rPr lang="ar-IQ" sz="1600" dirty="0"/>
            </a:br>
            <a:endParaRPr lang="ar-IQ" sz="1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357950" y="214290"/>
            <a:ext cx="2428892" cy="6286544"/>
          </a:xfrm>
        </p:spPr>
        <p:txBody>
          <a:bodyPr>
            <a:normAutofit/>
          </a:bodyPr>
          <a:lstStyle/>
          <a:p>
            <a:pPr algn="r"/>
            <a:r>
              <a:rPr lang="ar-IQ" dirty="0"/>
              <a:t>. منبر جامع احمد ابن طولون \ عمله السلطان </a:t>
            </a:r>
            <a:r>
              <a:rPr lang="ar-IQ" dirty="0" err="1"/>
              <a:t>لاجين</a:t>
            </a:r>
            <a:r>
              <a:rPr lang="ar-IQ" dirty="0"/>
              <a:t> سنة 696 هجرية \ يتألف من عشرات </a:t>
            </a:r>
            <a:r>
              <a:rPr lang="ar-IQ" dirty="0" err="1"/>
              <a:t>الحشوات</a:t>
            </a:r>
            <a:r>
              <a:rPr lang="ar-IQ" dirty="0"/>
              <a:t> الهندسية لاسيما </a:t>
            </a:r>
            <a:r>
              <a:rPr lang="ar-IQ" dirty="0" err="1"/>
              <a:t>الاطبقا</a:t>
            </a:r>
            <a:r>
              <a:rPr lang="ar-IQ" dirty="0"/>
              <a:t> </a:t>
            </a:r>
            <a:r>
              <a:rPr lang="ar-IQ" dirty="0" err="1"/>
              <a:t>النجمية</a:t>
            </a:r>
            <a:r>
              <a:rPr lang="ar-IQ" dirty="0"/>
              <a:t> التي تزخر بالزخارف النباتية الدقيقة على مستويين . </a:t>
            </a:r>
          </a:p>
          <a:p>
            <a:endParaRPr lang="ar-IQ" dirty="0"/>
          </a:p>
          <a:p>
            <a:pPr algn="r"/>
            <a:endParaRPr lang="ar-IQ" dirty="0"/>
          </a:p>
        </p:txBody>
      </p:sp>
      <p:pic>
        <p:nvPicPr>
          <p:cNvPr id="6" name="صورة 5" descr="منبر ابن طولون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0"/>
            <a:ext cx="4572032" cy="682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67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239"/>
    </mc:Choice>
    <mc:Fallback xmlns="">
      <p:transition spd="slow" advTm="16623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00760" y="142852"/>
            <a:ext cx="2747970" cy="1000132"/>
          </a:xfrm>
        </p:spPr>
        <p:txBody>
          <a:bodyPr>
            <a:noAutofit/>
          </a:bodyPr>
          <a:lstStyle/>
          <a:p>
            <a:pPr algn="r"/>
            <a:r>
              <a:rPr lang="ar-IQ" sz="1800" dirty="0"/>
              <a:t>منبر جامع </a:t>
            </a:r>
            <a:r>
              <a:rPr lang="ar-IQ" sz="1800" dirty="0" err="1"/>
              <a:t>المرداني</a:t>
            </a:r>
            <a:r>
              <a:rPr lang="ar-IQ" sz="1800" dirty="0"/>
              <a:t> بالقاهرة 740 هجرية </a:t>
            </a:r>
          </a:p>
        </p:txBody>
      </p:sp>
      <p:pic>
        <p:nvPicPr>
          <p:cNvPr id="4" name="عنصر نائب للمحتوى 3" descr="منبر المارداني.jpg"/>
          <p:cNvPicPr>
            <a:picLocks noGrp="1" noChangeAspect="1"/>
          </p:cNvPicPr>
          <p:nvPr>
            <p:ph idx="1"/>
          </p:nvPr>
        </p:nvPicPr>
        <p:blipFill>
          <a:blip r:embed="rId2"/>
          <a:srcRect l="18475" t="11041" r="39353" b="4314"/>
          <a:stretch>
            <a:fillRect/>
          </a:stretch>
        </p:blipFill>
        <p:spPr>
          <a:xfrm>
            <a:off x="214282" y="0"/>
            <a:ext cx="5000660" cy="657229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43768" y="571480"/>
            <a:ext cx="1747838" cy="6000792"/>
          </a:xfrm>
        </p:spPr>
        <p:txBody>
          <a:bodyPr>
            <a:noAutofit/>
          </a:bodyPr>
          <a:lstStyle/>
          <a:p>
            <a:pPr algn="r"/>
            <a:r>
              <a:rPr lang="ar-IQ" sz="1800" dirty="0"/>
              <a:t>تمكن الصناع من </a:t>
            </a:r>
            <a:r>
              <a:rPr lang="ar-IQ" sz="1800" dirty="0" err="1"/>
              <a:t>انتاج</a:t>
            </a:r>
            <a:r>
              <a:rPr lang="ar-IQ" sz="1800" dirty="0"/>
              <a:t> هيئات متعددة من المشربيات بفعل تغيير الكرات والفواصل التي تربط بين </a:t>
            </a:r>
            <a:r>
              <a:rPr lang="ar-IQ" sz="1800" dirty="0" err="1"/>
              <a:t>اجزائها</a:t>
            </a:r>
            <a:r>
              <a:rPr lang="ar-IQ" sz="1800" dirty="0"/>
              <a:t> , وفي بعض </a:t>
            </a:r>
            <a:r>
              <a:rPr lang="ar-IQ" sz="1800" dirty="0" err="1"/>
              <a:t>الاحيان</a:t>
            </a:r>
            <a:r>
              <a:rPr lang="ar-IQ" sz="1800" dirty="0"/>
              <a:t> تتفاوت فتحات العيون في المشربيات , وتملا </a:t>
            </a:r>
            <a:r>
              <a:rPr lang="ar-IQ" sz="1800" dirty="0" err="1"/>
              <a:t>احيانا</a:t>
            </a:r>
            <a:r>
              <a:rPr lang="ar-IQ" sz="1800" dirty="0"/>
              <a:t> بقطع من المخروط لعمل كتابات وذلك بترك العيون الأخرى واسعة لتكون </a:t>
            </a:r>
            <a:r>
              <a:rPr lang="ar-IQ" sz="1800" dirty="0" err="1"/>
              <a:t>ارضية</a:t>
            </a:r>
            <a:r>
              <a:rPr lang="ar-IQ" sz="1800" dirty="0"/>
              <a:t> يظهر فيها الاسم والكتابة , ومنها مشربية محفوظة في متحف الفن </a:t>
            </a:r>
            <a:r>
              <a:rPr lang="ar-IQ" sz="1800" dirty="0" err="1"/>
              <a:t>الاسلامي</a:t>
            </a:r>
            <a:r>
              <a:rPr lang="ar-IQ" sz="1800" dirty="0"/>
              <a:t> بالقاهرة ( شكل 71 ) </a:t>
            </a:r>
          </a:p>
        </p:txBody>
      </p:sp>
      <p:pic>
        <p:nvPicPr>
          <p:cNvPr id="4" name="عنصر نائب للمحتوى 3" descr="صص.jpg"/>
          <p:cNvPicPr>
            <a:picLocks noGrp="1" noChangeAspect="1"/>
          </p:cNvPicPr>
          <p:nvPr>
            <p:ph idx="1"/>
          </p:nvPr>
        </p:nvPicPr>
        <p:blipFill>
          <a:blip r:embed="rId2"/>
          <a:srcRect l="3837" t="15463" r="8767" b="46968"/>
          <a:stretch>
            <a:fillRect/>
          </a:stretch>
        </p:blipFill>
        <p:spPr>
          <a:xfrm>
            <a:off x="0" y="142852"/>
            <a:ext cx="7118952" cy="629753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85728"/>
            <a:ext cx="2247904" cy="6072230"/>
          </a:xfrm>
        </p:spPr>
        <p:txBody>
          <a:bodyPr>
            <a:normAutofit/>
          </a:bodyPr>
          <a:lstStyle/>
          <a:p>
            <a:pPr algn="r"/>
            <a:r>
              <a:rPr lang="ar-IQ" sz="2400" dirty="0" err="1"/>
              <a:t>الدكاك</a:t>
            </a:r>
            <a:r>
              <a:rPr lang="ar-IQ" sz="2400" dirty="0"/>
              <a:t> والكراسي الخشبية من </a:t>
            </a:r>
            <a:r>
              <a:rPr lang="ar-IQ" sz="2400" dirty="0" err="1"/>
              <a:t>اهم</a:t>
            </a:r>
            <a:r>
              <a:rPr lang="ar-IQ" sz="2400" dirty="0"/>
              <a:t> صناعات هذا العصر \ منها كرس منشوري مثمن الشكل يستخدم كموائد للطعام ويستعمل </a:t>
            </a:r>
            <a:r>
              <a:rPr lang="ar-IQ" sz="2400" dirty="0" err="1"/>
              <a:t>احيانا</a:t>
            </a:r>
            <a:r>
              <a:rPr lang="ar-IQ" sz="2400" dirty="0"/>
              <a:t> لحمل </a:t>
            </a:r>
            <a:r>
              <a:rPr lang="ar-IQ" sz="2400" dirty="0" err="1"/>
              <a:t>الشماعد</a:t>
            </a:r>
            <a:r>
              <a:rPr lang="ar-IQ" sz="2400" dirty="0"/>
              <a:t> التي توضع على جانبي المحراب في الجوامع عند الصلاة \ شكل 72 </a:t>
            </a:r>
          </a:p>
        </p:txBody>
      </p:sp>
      <p:pic>
        <p:nvPicPr>
          <p:cNvPr id="4" name="عنصر نائب للمحتوى 3" descr="قق.jpg"/>
          <p:cNvPicPr>
            <a:picLocks noGrp="1" noChangeAspect="1"/>
          </p:cNvPicPr>
          <p:nvPr>
            <p:ph idx="1"/>
          </p:nvPr>
        </p:nvPicPr>
        <p:blipFill>
          <a:blip r:embed="rId2"/>
          <a:srcRect l="3661" r="20263" b="29424"/>
          <a:stretch>
            <a:fillRect/>
          </a:stretch>
        </p:blipFill>
        <p:spPr>
          <a:xfrm>
            <a:off x="571472" y="181804"/>
            <a:ext cx="4357718" cy="586442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43240" y="357166"/>
            <a:ext cx="5605490" cy="6215106"/>
          </a:xfrm>
        </p:spPr>
        <p:txBody>
          <a:bodyPr>
            <a:noAutofit/>
          </a:bodyPr>
          <a:lstStyle/>
          <a:p>
            <a:pPr algn="r"/>
            <a:r>
              <a:rPr lang="ar-IQ" sz="2800" dirty="0"/>
              <a:t>- وشاع في هذا العصر تزيين التحف بنقوش ملونة ومذهبة . </a:t>
            </a:r>
            <a:br>
              <a:rPr lang="ar-IQ" sz="2800" dirty="0"/>
            </a:br>
            <a:r>
              <a:rPr lang="ar-IQ" sz="2800" dirty="0"/>
              <a:t>- كذلك ترصيع بعض القطع بطبقة من </a:t>
            </a:r>
            <a:r>
              <a:rPr lang="ar-IQ" sz="2800" dirty="0" err="1"/>
              <a:t>الابنوس</a:t>
            </a:r>
            <a:r>
              <a:rPr lang="ar-IQ" sz="2800" dirty="0"/>
              <a:t> والسن على هيئة الفسيفساء . </a:t>
            </a:r>
            <a:br>
              <a:rPr lang="ar-IQ" sz="2800" dirty="0"/>
            </a:br>
            <a:r>
              <a:rPr lang="ar-IQ" sz="2800" dirty="0"/>
              <a:t>- السقوف الخشبية التي استخدم فيها  النجارون </a:t>
            </a:r>
            <a:r>
              <a:rPr lang="ar-IQ" sz="2800" dirty="0" err="1"/>
              <a:t>اساليب</a:t>
            </a:r>
            <a:r>
              <a:rPr lang="ar-IQ" sz="2800" dirty="0"/>
              <a:t> مختلفة . كانت تعمل بعضها على هيئة صناديق تكسى واجهاتها </a:t>
            </a:r>
            <a:r>
              <a:rPr lang="ar-IQ" sz="2800" dirty="0" err="1"/>
              <a:t>بالواح</a:t>
            </a:r>
            <a:r>
              <a:rPr lang="ar-IQ" sz="2800" dirty="0"/>
              <a:t> الخشب المغاير </a:t>
            </a:r>
            <a:r>
              <a:rPr lang="ar-IQ" sz="2800" dirty="0" err="1"/>
              <a:t>واحيانا</a:t>
            </a:r>
            <a:r>
              <a:rPr lang="ar-IQ" sz="2800" dirty="0"/>
              <a:t> يغطى السقف </a:t>
            </a:r>
            <a:r>
              <a:rPr lang="ar-IQ" sz="2800" dirty="0" err="1"/>
              <a:t>بالمقرنصات</a:t>
            </a:r>
            <a:r>
              <a:rPr lang="ar-IQ" sz="2800" dirty="0"/>
              <a:t> , وكان الخشب يزين برسوم منقوشة . </a:t>
            </a:r>
            <a:br>
              <a:rPr lang="ar-IQ" sz="2800" dirty="0"/>
            </a:br>
            <a:r>
              <a:rPr lang="ar-IQ" sz="2800" dirty="0"/>
              <a:t>- </a:t>
            </a:r>
            <a:r>
              <a:rPr lang="ar-IQ" sz="2800" dirty="0" err="1"/>
              <a:t>مصاريع</a:t>
            </a:r>
            <a:r>
              <a:rPr lang="ar-IQ" sz="2800" dirty="0"/>
              <a:t> </a:t>
            </a:r>
            <a:r>
              <a:rPr lang="ar-IQ" sz="2800" dirty="0" err="1"/>
              <a:t>الابواب</a:t>
            </a:r>
            <a:r>
              <a:rPr lang="ar-IQ" sz="2800" dirty="0"/>
              <a:t> كانت من </a:t>
            </a:r>
            <a:r>
              <a:rPr lang="ar-IQ" sz="2800" dirty="0" err="1"/>
              <a:t>افضل</a:t>
            </a:r>
            <a:r>
              <a:rPr lang="ar-IQ" sz="2800" dirty="0"/>
              <a:t> </a:t>
            </a:r>
            <a:r>
              <a:rPr lang="ar-IQ" sz="2800" dirty="0" err="1"/>
              <a:t>الامثلة</a:t>
            </a:r>
            <a:r>
              <a:rPr lang="ar-IQ" sz="2800" dirty="0"/>
              <a:t> على </a:t>
            </a:r>
            <a:r>
              <a:rPr lang="ar-IQ" sz="2800" dirty="0" err="1"/>
              <a:t>اسلوب</a:t>
            </a:r>
            <a:r>
              <a:rPr lang="ar-IQ" sz="2800" dirty="0"/>
              <a:t> التطعيم على الخشب </a:t>
            </a:r>
            <a:br>
              <a:rPr lang="ar-IQ" sz="2800" dirty="0"/>
            </a:b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143248"/>
            <a:ext cx="2185974" cy="2982915"/>
          </a:xfrm>
        </p:spPr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214942" y="428604"/>
            <a:ext cx="3533788" cy="5133670"/>
          </a:xfrm>
        </p:spPr>
        <p:txBody>
          <a:bodyPr>
            <a:normAutofit/>
          </a:bodyPr>
          <a:lstStyle/>
          <a:p>
            <a:pPr algn="r"/>
            <a:r>
              <a:rPr lang="ar-IQ" sz="1600" dirty="0"/>
              <a:t>وكانت صناعة الخشب في الشام </a:t>
            </a:r>
            <a:r>
              <a:rPr lang="ar-IQ" sz="1600" dirty="0" err="1"/>
              <a:t>لاتقل</a:t>
            </a:r>
            <a:r>
              <a:rPr lang="ar-IQ" sz="1600" dirty="0"/>
              <a:t> </a:t>
            </a:r>
            <a:r>
              <a:rPr lang="ar-IQ" sz="1600" dirty="0" err="1"/>
              <a:t>اهمية</a:t>
            </a:r>
            <a:r>
              <a:rPr lang="ar-IQ" sz="1600" dirty="0"/>
              <a:t> عما وجد في مصر خلال الفترة المملوكية , ومن </a:t>
            </a:r>
            <a:r>
              <a:rPr lang="ar-IQ" sz="1600" dirty="0" err="1"/>
              <a:t>امثلة</a:t>
            </a:r>
            <a:r>
              <a:rPr lang="ar-IQ" sz="1600" dirty="0"/>
              <a:t> ذلك منبر الجامع الكبير في حلب , وقد حملت التحف </a:t>
            </a:r>
            <a:r>
              <a:rPr lang="ar-IQ" sz="1600" dirty="0" err="1"/>
              <a:t>اسماء</a:t>
            </a:r>
            <a:r>
              <a:rPr lang="ar-IQ" sz="1600" dirty="0"/>
              <a:t> الصناع . </a:t>
            </a:r>
            <a:br>
              <a:rPr lang="ar-IQ" sz="1600" dirty="0"/>
            </a:br>
            <a:r>
              <a:rPr lang="ar-IQ" sz="1600" dirty="0"/>
              <a:t>ومنها </a:t>
            </a:r>
            <a:r>
              <a:rPr lang="ar-IQ" sz="1600" dirty="0" err="1"/>
              <a:t>ايضا</a:t>
            </a:r>
            <a:r>
              <a:rPr lang="ar-IQ" sz="1600" dirty="0"/>
              <a:t> منبر المسجد بحماة الذي </a:t>
            </a:r>
            <a:r>
              <a:rPr lang="ar-IQ" sz="1600" dirty="0" err="1"/>
              <a:t>امر</a:t>
            </a:r>
            <a:r>
              <a:rPr lang="ar-IQ" sz="1600" dirty="0"/>
              <a:t> بعمله الناصر محمد بن قلاوون في </a:t>
            </a:r>
            <a:r>
              <a:rPr lang="ar-IQ" sz="1600" dirty="0" err="1"/>
              <a:t>اواخر</a:t>
            </a:r>
            <a:r>
              <a:rPr lang="ar-IQ" sz="1600" dirty="0"/>
              <a:t> القرن 8 الهجري \ 14 الميلادي , عليه </a:t>
            </a:r>
            <a:r>
              <a:rPr lang="ar-IQ" sz="1600" dirty="0" err="1"/>
              <a:t>اشرطة</a:t>
            </a:r>
            <a:r>
              <a:rPr lang="ar-IQ" sz="1600" dirty="0"/>
              <a:t> كتابة تتضمن اسم الصانع محمد بن علي الموصلي وزخارف </a:t>
            </a:r>
            <a:r>
              <a:rPr lang="ar-IQ" sz="1600" dirty="0" err="1"/>
              <a:t>الاطباق</a:t>
            </a:r>
            <a:r>
              <a:rPr lang="ar-IQ" sz="1600" dirty="0"/>
              <a:t> </a:t>
            </a:r>
            <a:r>
              <a:rPr lang="ar-IQ" sz="1600" dirty="0" err="1"/>
              <a:t>النجمية</a:t>
            </a:r>
            <a:r>
              <a:rPr lang="ar-IQ" sz="1600" dirty="0"/>
              <a:t> , وجميع </a:t>
            </a:r>
            <a:r>
              <a:rPr lang="ar-IQ" sz="1600" dirty="0" err="1"/>
              <a:t>اجزائه</a:t>
            </a:r>
            <a:r>
              <a:rPr lang="ar-IQ" sz="1600" dirty="0"/>
              <a:t> عدا السلم المائل عملت من الخشب </a:t>
            </a:r>
            <a:r>
              <a:rPr lang="ar-IQ" sz="1600" dirty="0" err="1"/>
              <a:t>الخرط</a:t>
            </a:r>
            <a:r>
              <a:rPr lang="ar-IQ" sz="1600" dirty="0"/>
              <a:t> . </a:t>
            </a:r>
            <a:br>
              <a:rPr lang="ar-IQ" sz="1600" dirty="0"/>
            </a:br>
            <a:br>
              <a:rPr lang="ar-IQ" sz="1600" dirty="0"/>
            </a:br>
            <a:br>
              <a:rPr lang="ar-IQ" sz="1600" dirty="0"/>
            </a:br>
            <a:r>
              <a:rPr lang="ar-IQ" sz="1600" dirty="0"/>
              <a:t>- كما شاع في هذه الفترة الطرز الخشبية وهي عبارة عن أشرطة كتابية </a:t>
            </a:r>
            <a:r>
              <a:rPr lang="ar-IQ" sz="1600"/>
              <a:t>تعلو الجدران . </a:t>
            </a:r>
            <a:endParaRPr lang="ar-IQ" sz="1600" dirty="0"/>
          </a:p>
        </p:txBody>
      </p:sp>
      <p:pic>
        <p:nvPicPr>
          <p:cNvPr id="4" name="عنصر نائب للمحتوى 3" descr="ييي.jpg"/>
          <p:cNvPicPr>
            <a:picLocks noGrp="1" noChangeAspect="1"/>
          </p:cNvPicPr>
          <p:nvPr>
            <p:ph idx="1"/>
          </p:nvPr>
        </p:nvPicPr>
        <p:blipFill>
          <a:blip r:embed="rId2"/>
          <a:srcRect l="8699" t="11306" r="1139" b="26507"/>
          <a:stretch>
            <a:fillRect/>
          </a:stretch>
        </p:blipFill>
        <p:spPr>
          <a:xfrm>
            <a:off x="77900" y="20716"/>
            <a:ext cx="4565538" cy="648011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أساسية">
  <a:themeElements>
    <a:clrScheme name="أساسية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أساسي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ساسي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201</TotalTime>
  <Words>167</Words>
  <Application>Microsoft Office PowerPoint</Application>
  <PresentationFormat>عرض على الشاشة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أساسية</vt:lpstr>
      <vt:lpstr>   </vt:lpstr>
      <vt:lpstr>منبر جامع المرداني بالقاهرة 740 هجرية </vt:lpstr>
      <vt:lpstr>تمكن الصناع من انتاج هيئات متعددة من المشربيات بفعل تغيير الكرات والفواصل التي تربط بين اجزائها , وفي بعض الاحيان تتفاوت فتحات العيون في المشربيات , وتملا احيانا بقطع من المخروط لعمل كتابات وذلك بترك العيون الأخرى واسعة لتكون ارضية يظهر فيها الاسم والكتابة , ومنها مشربية محفوظة في متحف الفن الاسلامي بالقاهرة ( شكل 71 ) </vt:lpstr>
      <vt:lpstr>الدكاك والكراسي الخشبية من اهم صناعات هذا العصر \ منها كرس منشوري مثمن الشكل يستخدم كموائد للطعام ويستعمل احيانا لحمل الشماعد التي توضع على جانبي المحراب في الجوامع عند الصلاة \ شكل 72 </vt:lpstr>
      <vt:lpstr>- وشاع في هذا العصر تزيين التحف بنقوش ملونة ومذهبة .  - كذلك ترصيع بعض القطع بطبقة من الابنوس والسن على هيئة الفسيفساء .  - السقوف الخشبية التي استخدم فيها  النجارون اساليب مختلفة . كانت تعمل بعضها على هيئة صناديق تكسى واجهاتها بالواح الخشب المغاير واحيانا يغطى السقف بالمقرنصات , وكان الخشب يزين برسوم منقوشة .  - مصاريع الابواب كانت من افضل الامثلة على اسلوب التطعيم على الخشب  </vt:lpstr>
      <vt:lpstr>وكانت صناعة الخشب في الشام لاتقل اهمية عما وجد في مصر خلال الفترة المملوكية , ومن امثلة ذلك منبر الجامع الكبير في حلب , وقد حملت التحف اسماء الصناع .  ومنها ايضا منبر المسجد بحماة الذي امر بعمله الناصر محمد بن قلاوون في اواخر القرن 8 الهجري \ 14 الميلادي , عليه اشرطة كتابة تتضمن اسم الصانع محمد بن علي الموصلي وزخارف الاطباق النجمية , وجميع اجزائه عدا السلم المائل عملت من الخشب الخرط .    - كما شاع في هذه الفترة الطرز الخشبية وهي عبارة عن أشرطة كتابية تعلو الجدران 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خطة الصف الرابع الاسلامي-  كورس اول – العمارة العربية الاسلامية في مصر   الاسبوع الاول /  / فتح العرب المسلمين لمصر و تأسيس مدينة الفسطاط  الاسبوع الثاني /  /   تخطيط وعمارة جامع عمر بن العاص ولإضافات التي اجريت عليه  الاسبوع الثالث  / / تأسيس مدينة القطائع  وتخطيط وعمارة وجامع احمد ابن طولون الاسبوع الرابع  / / جامع احمد بن طولون -  تأثيرات مدينة سامراء على مدينة القطائع – سمات العمارة المدنية الاسبوع الخامس / / تأسيس القاهرة وتحصينها  الاسبوع السادس  / /  الاسبوع   العناصر العمارية في العصر الفاطمي الاسبوع السابع / /   تخطيط وعمارة الجامع الازهر وعناصره الزخرفية  الاسبوع الثامن / /  تخطيط وعمارة جامع الحاكم الاسبوع التاسع / / تخطيط وعمارة مسجد السيدة رقية الاسبوع العاشر /  /  تخطيط وعمارة مسجد الصالح طلائع الاسبوع الحادي عشر /  / تخطيط وعمارة مسجد الاقمر الاسبوع الثاني عشر // دراسة الأضرحة الفاطمية /ضريح اللؤلؤة   الاسبوع الثالث عشر /  / دراسة تخطيط ضريح يحيى الشبيه الاسبوع الرابع عشر / /  تخطيط وعمارة ضريح السبع بنات  الاسبوع الخامس عشر / / سمات التخطيط العماري والزخرفي للعصر الفاطمي</dc:title>
  <dc:creator>ضياء</dc:creator>
  <cp:lastModifiedBy>مستخدم ضيف</cp:lastModifiedBy>
  <cp:revision>36</cp:revision>
  <dcterms:created xsi:type="dcterms:W3CDTF">2020-12-06T05:05:58Z</dcterms:created>
  <dcterms:modified xsi:type="dcterms:W3CDTF">2025-02-03T14:33:31Z</dcterms:modified>
</cp:coreProperties>
</file>