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5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12" y="1045464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6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015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212" y="1045464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5736" y="0"/>
            <a:ext cx="155447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179" y="2516200"/>
            <a:ext cx="3945940" cy="203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287523"/>
            <a:ext cx="4799330" cy="2863850"/>
            <a:chOff x="0" y="2287523"/>
            <a:chExt cx="4799330" cy="28638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7523"/>
              <a:ext cx="4799076" cy="185775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93363"/>
              <a:ext cx="2496312" cy="18577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7632" y="3293363"/>
              <a:ext cx="1565147" cy="18577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2410" marR="5080">
              <a:lnSpc>
                <a:spcPct val="100000"/>
              </a:lnSpc>
              <a:spcBef>
                <a:spcPts val="100"/>
              </a:spcBef>
            </a:pPr>
            <a:r>
              <a:rPr dirty="0" sz="6600" spc="155" b="1">
                <a:solidFill>
                  <a:srgbClr val="252525"/>
                </a:solidFill>
                <a:latin typeface="Trebuchet MS"/>
                <a:cs typeface="Trebuchet MS"/>
              </a:rPr>
              <a:t>The</a:t>
            </a:r>
            <a:r>
              <a:rPr dirty="0" sz="6600" spc="-155" b="1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6600" spc="-10" b="1">
                <a:solidFill>
                  <a:srgbClr val="252525"/>
                </a:solidFill>
                <a:latin typeface="Trebuchet MS"/>
                <a:cs typeface="Trebuchet MS"/>
              </a:rPr>
              <a:t>Skull </a:t>
            </a:r>
            <a:r>
              <a:rPr dirty="0" sz="6600" b="1">
                <a:solidFill>
                  <a:srgbClr val="252525"/>
                </a:solidFill>
                <a:latin typeface="Trebuchet MS"/>
                <a:cs typeface="Trebuchet MS"/>
              </a:rPr>
              <a:t>Lec</a:t>
            </a:r>
            <a:r>
              <a:rPr dirty="0" sz="6600" spc="-50" b="1">
                <a:solidFill>
                  <a:srgbClr val="252525"/>
                </a:solidFill>
                <a:latin typeface="Trebuchet MS"/>
                <a:cs typeface="Trebuchet MS"/>
              </a:rPr>
              <a:t> 8</a:t>
            </a:r>
            <a:endParaRPr sz="6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4637"/>
            <a:ext cx="9144000" cy="65833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84" y="274624"/>
            <a:ext cx="9126415" cy="6583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983"/>
            <a:ext cx="9144000" cy="67680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98192"/>
            <a:ext cx="4826508" cy="24627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61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5"/>
              <a:t>The</a:t>
            </a:r>
            <a:r>
              <a:rPr dirty="0" spc="-210"/>
              <a:t> </a:t>
            </a:r>
            <a:r>
              <a:rPr dirty="0" spc="-409"/>
              <a:t>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4700"/>
            <a:ext cx="9144000" cy="65832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3126"/>
            <a:ext cx="9144000" cy="67348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3484"/>
            <a:ext cx="9144000" cy="63040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0633"/>
            <a:ext cx="9144000" cy="62073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8267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900"/>
            <a:ext cx="9144000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4599"/>
            <a:ext cx="9144000" cy="658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2736"/>
            <a:ext cx="9144000" cy="62952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terms:created xsi:type="dcterms:W3CDTF">2025-02-08T18:43:49Z</dcterms:created>
  <dcterms:modified xsi:type="dcterms:W3CDTF">2025-02-08T18:43:49Z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2025-02-08T00:00:00Z</vt:filetime>
  </property>
  <property fmtid="{D5CDD505-2E9C-101B-9397-08002B2CF9AE}" pid="5" name="Producer">
    <vt:lpwstr>Microsoft® PowerPoint® 2010</vt:lpwstr>
  </property>
</Properties>
</file>